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media/media1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121793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FFFFFF"/>
        </a:solidFill>
        <a:effectLst/>
        <a:uFillTx/>
        <a:latin typeface="Cambria"/>
        <a:ea typeface="Cambria"/>
        <a:cs typeface="Cambria"/>
        <a:sym typeface="Cambria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FFFFFF"/>
        </a:solidFill>
        <a:effectLst/>
        <a:uFillTx/>
        <a:latin typeface="Cambria"/>
        <a:ea typeface="Cambria"/>
        <a:cs typeface="Cambria"/>
        <a:sym typeface="Cambria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FFFFFF"/>
        </a:solidFill>
        <a:effectLst/>
        <a:uFillTx/>
        <a:latin typeface="Cambria"/>
        <a:ea typeface="Cambria"/>
        <a:cs typeface="Cambria"/>
        <a:sym typeface="Cambria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FFFFFF"/>
        </a:solidFill>
        <a:effectLst/>
        <a:uFillTx/>
        <a:latin typeface="Cambria"/>
        <a:ea typeface="Cambria"/>
        <a:cs typeface="Cambria"/>
        <a:sym typeface="Cambria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FFFFFF"/>
        </a:solidFill>
        <a:effectLst/>
        <a:uFillTx/>
        <a:latin typeface="Cambria"/>
        <a:ea typeface="Cambria"/>
        <a:cs typeface="Cambria"/>
        <a:sym typeface="Cambria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FFFFFF"/>
        </a:solidFill>
        <a:effectLst/>
        <a:uFillTx/>
        <a:latin typeface="Cambria"/>
        <a:ea typeface="Cambria"/>
        <a:cs typeface="Cambria"/>
        <a:sym typeface="Cambria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FFFFFF"/>
        </a:solidFill>
        <a:effectLst/>
        <a:uFillTx/>
        <a:latin typeface="Cambria"/>
        <a:ea typeface="Cambria"/>
        <a:cs typeface="Cambria"/>
        <a:sym typeface="Cambria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FFFFFF"/>
        </a:solidFill>
        <a:effectLst/>
        <a:uFillTx/>
        <a:latin typeface="Cambria"/>
        <a:ea typeface="Cambria"/>
        <a:cs typeface="Cambria"/>
        <a:sym typeface="Cambria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FFFFFF"/>
        </a:solidFill>
        <a:effectLst/>
        <a:uFillTx/>
        <a:latin typeface="Cambria"/>
        <a:ea typeface="Cambria"/>
        <a:cs typeface="Cambria"/>
        <a:sym typeface="Cambri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chemeClr val="accent2"/>
        </a:fontRef>
        <a:schemeClr val="accent2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D7CA"/>
          </a:solidFill>
        </a:fill>
      </a:tcStyle>
    </a:wholeTbl>
    <a:band2H>
      <a:tcTxStyle b="def" i="def"/>
      <a:tcStyle>
        <a:tcBdr/>
        <a:fill>
          <a:solidFill>
            <a:srgbClr val="FFEC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chemeClr val="accent2"/>
        </a:fontRef>
        <a:schemeClr val="accent2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D0CA"/>
          </a:solidFill>
        </a:fill>
      </a:tcStyle>
    </a:wholeTbl>
    <a:band2H>
      <a:tcTxStyle b="def" i="def"/>
      <a:tcStyle>
        <a:tcBdr/>
        <a:fill>
          <a:solidFill>
            <a:srgbClr val="FFE9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chemeClr val="accent2"/>
        </a:fontRef>
        <a:schemeClr val="accent2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2D2D2"/>
          </a:solidFill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chemeClr val="accent2"/>
        </a:fontRef>
        <a:schemeClr val="accent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chemeClr val="accent2"/>
        </a:fontRef>
        <a:schemeClr val="accent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2"/>
              </a:solidFill>
              <a:prstDash val="solid"/>
              <a:round/>
            </a:ln>
          </a:top>
          <a:bottom>
            <a:ln w="254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2"/>
              </a:solidFill>
              <a:prstDash val="solid"/>
              <a:round/>
            </a:ln>
          </a:top>
          <a:bottom>
            <a:ln w="254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chemeClr val="accent2"/>
        </a:fontRef>
        <a:schemeClr val="accent2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CFCF"/>
          </a:solidFill>
        </a:fill>
      </a:tcStyle>
    </a:wholeTbl>
    <a:band2H>
      <a:tcTxStyle b="def" i="def"/>
      <a:tcStyle>
        <a:tcBdr/>
        <a:fill>
          <a:solidFill>
            <a:srgbClr val="E8E8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chemeClr val="accent2"/>
        </a:fontRef>
        <a:schemeClr val="accent2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solidFill>
                <a:schemeClr val="accent2"/>
              </a:solidFill>
              <a:prstDash val="solid"/>
              <a:round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solidFill>
            <a:schemeClr val="accent2">
              <a:alpha val="20000"/>
            </a:scheme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chemeClr val="accent2"/>
        </a:fontRef>
        <a:schemeClr val="accent2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solidFill>
                <a:schemeClr val="accent2"/>
              </a:solidFill>
              <a:prstDash val="solid"/>
              <a:round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solidFill>
            <a:schemeClr val="accent2">
              <a:alpha val="20000"/>
            </a:schemeClr>
          </a:solidFill>
        </a:fill>
      </a:tcStyle>
    </a:firstCol>
    <a:lastRow>
      <a:tcTxStyle b="on" i="off">
        <a:fontRef idx="minor">
          <a:schemeClr val="accent2"/>
        </a:fontRef>
        <a:schemeClr val="accent2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solidFill>
                <a:schemeClr val="accent2"/>
              </a:solidFill>
              <a:prstDash val="solid"/>
              <a:round/>
            </a:ln>
          </a:right>
          <a:top>
            <a:ln w="508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chemeClr val="accent2"/>
        </a:fontRef>
        <a:schemeClr val="accent2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solidFill>
                <a:schemeClr val="accent2"/>
              </a:solidFill>
              <a:prstDash val="solid"/>
              <a:round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254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9" name="Shape 22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n-lt"/>
        <a:ea typeface="+mn-ea"/>
        <a:cs typeface="+mn-cs"/>
        <a:sym typeface="Arial"/>
      </a:defRPr>
    </a:lvl1pPr>
    <a:lvl2pPr indent="228600" defTabSz="457200" latinLnBrk="0">
      <a:defRPr sz="1200">
        <a:latin typeface="+mn-lt"/>
        <a:ea typeface="+mn-ea"/>
        <a:cs typeface="+mn-cs"/>
        <a:sym typeface="Arial"/>
      </a:defRPr>
    </a:lvl2pPr>
    <a:lvl3pPr indent="457200" defTabSz="457200" latinLnBrk="0">
      <a:defRPr sz="1200">
        <a:latin typeface="+mn-lt"/>
        <a:ea typeface="+mn-ea"/>
        <a:cs typeface="+mn-cs"/>
        <a:sym typeface="Arial"/>
      </a:defRPr>
    </a:lvl3pPr>
    <a:lvl4pPr indent="685800" defTabSz="457200" latinLnBrk="0">
      <a:defRPr sz="1200">
        <a:latin typeface="+mn-lt"/>
        <a:ea typeface="+mn-ea"/>
        <a:cs typeface="+mn-cs"/>
        <a:sym typeface="Arial"/>
      </a:defRPr>
    </a:lvl4pPr>
    <a:lvl5pPr indent="914400" defTabSz="457200" latinLnBrk="0">
      <a:defRPr sz="1200">
        <a:latin typeface="+mn-lt"/>
        <a:ea typeface="+mn-ea"/>
        <a:cs typeface="+mn-cs"/>
        <a:sym typeface="Arial"/>
      </a:defRPr>
    </a:lvl5pPr>
    <a:lvl6pPr indent="1143000" defTabSz="457200" latinLnBrk="0">
      <a:defRPr sz="1200">
        <a:latin typeface="+mn-lt"/>
        <a:ea typeface="+mn-ea"/>
        <a:cs typeface="+mn-cs"/>
        <a:sym typeface="Arial"/>
      </a:defRPr>
    </a:lvl6pPr>
    <a:lvl7pPr indent="1371600" defTabSz="457200" latinLnBrk="0">
      <a:defRPr sz="1200">
        <a:latin typeface="+mn-lt"/>
        <a:ea typeface="+mn-ea"/>
        <a:cs typeface="+mn-cs"/>
        <a:sym typeface="Arial"/>
      </a:defRPr>
    </a:lvl7pPr>
    <a:lvl8pPr indent="1600200" defTabSz="457200" latinLnBrk="0">
      <a:defRPr sz="1200">
        <a:latin typeface="+mn-lt"/>
        <a:ea typeface="+mn-ea"/>
        <a:cs typeface="+mn-cs"/>
        <a:sym typeface="Arial"/>
      </a:defRPr>
    </a:lvl8pPr>
    <a:lvl9pPr indent="1828800" defTabSz="457200" latinLnBrk="0">
      <a:defRPr sz="12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1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3"/>
          <p:cNvSpPr/>
          <p:nvPr/>
        </p:nvSpPr>
        <p:spPr>
          <a:xfrm>
            <a:off x="0" y="-9832"/>
            <a:ext cx="12188825" cy="589214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800"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2" name="Title Text"/>
          <p:cNvSpPr txBox="1"/>
          <p:nvPr>
            <p:ph type="title"/>
          </p:nvPr>
        </p:nvSpPr>
        <p:spPr>
          <a:xfrm>
            <a:off x="373063" y="252620"/>
            <a:ext cx="10291761" cy="1221023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half" idx="1"/>
          </p:nvPr>
        </p:nvSpPr>
        <p:spPr>
          <a:xfrm>
            <a:off x="373063" y="1748583"/>
            <a:ext cx="10291762" cy="1752601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2000">
                <a:solidFill>
                  <a:srgbClr val="FFFFFF"/>
                </a:solidFill>
              </a:defRPr>
            </a:lvl1pPr>
            <a:lvl2pPr marL="0" indent="457200">
              <a:spcBef>
                <a:spcPts val="0"/>
              </a:spcBef>
              <a:buSzTx/>
              <a:buNone/>
              <a:defRPr sz="2000">
                <a:solidFill>
                  <a:srgbClr val="FFFFFF"/>
                </a:solidFill>
              </a:defRPr>
            </a:lvl2pPr>
            <a:lvl3pPr marL="0" indent="914400">
              <a:spcBef>
                <a:spcPts val="0"/>
              </a:spcBef>
              <a:buSzTx/>
              <a:buNone/>
              <a:defRPr sz="2000">
                <a:solidFill>
                  <a:srgbClr val="FFFFFF"/>
                </a:solidFill>
              </a:defRPr>
            </a:lvl3pPr>
            <a:lvl4pPr marL="0" indent="1371600">
              <a:spcBef>
                <a:spcPts val="0"/>
              </a:spcBef>
              <a:buSzTx/>
              <a:buNone/>
              <a:defRPr sz="2000">
                <a:solidFill>
                  <a:srgbClr val="FFFFFF"/>
                </a:solidFill>
              </a:defRPr>
            </a:lvl4pPr>
            <a:lvl5pPr marL="0" indent="1828800">
              <a:spcBef>
                <a:spcPts val="0"/>
              </a:spcBef>
              <a:buSzTx/>
              <a:buNone/>
              <a:defRPr sz="20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8728498" y="6356350"/>
            <a:ext cx="2841837" cy="3683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vider 1a Ink-Sav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96" name="Title Text"/>
          <p:cNvSpPr txBox="1"/>
          <p:nvPr>
            <p:ph type="title"/>
          </p:nvPr>
        </p:nvSpPr>
        <p:spPr>
          <a:xfrm>
            <a:off x="371475" y="1828800"/>
            <a:ext cx="10293351" cy="1692275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vider 2"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04" name="Title Text"/>
          <p:cNvSpPr txBox="1"/>
          <p:nvPr>
            <p:ph type="title"/>
          </p:nvPr>
        </p:nvSpPr>
        <p:spPr>
          <a:xfrm>
            <a:off x="371475" y="1829100"/>
            <a:ext cx="10293351" cy="1692276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vider 3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12" name="Title Text"/>
          <p:cNvSpPr txBox="1"/>
          <p:nvPr>
            <p:ph type="title"/>
          </p:nvPr>
        </p:nvSpPr>
        <p:spPr>
          <a:xfrm>
            <a:off x="371475" y="1829099"/>
            <a:ext cx="9140437" cy="2286001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vider 4"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20" name="Title Text"/>
          <p:cNvSpPr txBox="1"/>
          <p:nvPr>
            <p:ph type="title"/>
          </p:nvPr>
        </p:nvSpPr>
        <p:spPr>
          <a:xfrm>
            <a:off x="371475" y="1829099"/>
            <a:ext cx="9140437" cy="2286001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-Co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28" name="Title Text"/>
          <p:cNvSpPr txBox="1"/>
          <p:nvPr>
            <p:ph type="title"/>
          </p:nvPr>
        </p:nvSpPr>
        <p:spPr>
          <a:xfrm>
            <a:off x="373063" y="288088"/>
            <a:ext cx="11445876" cy="428679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9" name="Body Level One…"/>
          <p:cNvSpPr txBox="1"/>
          <p:nvPr>
            <p:ph type="body" sz="half" idx="1"/>
          </p:nvPr>
        </p:nvSpPr>
        <p:spPr>
          <a:xfrm>
            <a:off x="373063" y="1054848"/>
            <a:ext cx="5481638" cy="521208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-Col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7" name="Title Text"/>
          <p:cNvSpPr txBox="1"/>
          <p:nvPr>
            <p:ph type="title"/>
          </p:nvPr>
        </p:nvSpPr>
        <p:spPr>
          <a:xfrm>
            <a:off x="373063" y="288088"/>
            <a:ext cx="11445876" cy="428679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38" name="Body Level One…"/>
          <p:cNvSpPr txBox="1"/>
          <p:nvPr>
            <p:ph type="body" sz="quarter" idx="1"/>
          </p:nvPr>
        </p:nvSpPr>
        <p:spPr>
          <a:xfrm>
            <a:off x="371475" y="723900"/>
            <a:ext cx="11447464" cy="266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Tx/>
              <a:buNone/>
              <a:defRPr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buSzTx/>
              <a:buNone/>
              <a:defRPr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L="0" indent="0">
              <a:lnSpc>
                <a:spcPct val="120000"/>
              </a:lnSpc>
              <a:spcBef>
                <a:spcPts val="0"/>
              </a:spcBef>
              <a:buSzTx/>
              <a:buNone/>
              <a:defRPr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L="0" indent="0">
              <a:lnSpc>
                <a:spcPct val="120000"/>
              </a:lnSpc>
              <a:spcBef>
                <a:spcPts val="0"/>
              </a:spcBef>
              <a:buSzTx/>
              <a:buNone/>
              <a:defRPr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-Up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6" name="Straight Connector 7"/>
          <p:cNvSpPr/>
          <p:nvPr/>
        </p:nvSpPr>
        <p:spPr>
          <a:xfrm flipH="1">
            <a:off x="6097586" y="1143000"/>
            <a:ext cx="1" cy="5030789"/>
          </a:xfrm>
          <a:prstGeom prst="line">
            <a:avLst/>
          </a:prstGeom>
          <a:ln w="12700">
            <a:solidFill>
              <a:schemeClr val="accent4"/>
            </a:solidFill>
          </a:ln>
        </p:spPr>
        <p:txBody>
          <a:bodyPr lIns="45719" rIns="45719"/>
          <a:lstStyle/>
          <a:p>
            <a:pPr>
              <a:defRPr sz="1800">
                <a:solidFill>
                  <a:schemeClr val="accent2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47" name="Straight Connector 14"/>
          <p:cNvSpPr/>
          <p:nvPr/>
        </p:nvSpPr>
        <p:spPr>
          <a:xfrm flipH="1" flipV="1">
            <a:off x="371477" y="3646487"/>
            <a:ext cx="11446034" cy="1"/>
          </a:xfrm>
          <a:prstGeom prst="line">
            <a:avLst/>
          </a:prstGeom>
          <a:ln w="12700">
            <a:solidFill>
              <a:schemeClr val="accent4"/>
            </a:solidFill>
          </a:ln>
        </p:spPr>
        <p:txBody>
          <a:bodyPr lIns="45719" rIns="45719"/>
          <a:lstStyle/>
          <a:p>
            <a:pPr>
              <a:defRPr sz="1800">
                <a:solidFill>
                  <a:schemeClr val="accent2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48" name="Title Text"/>
          <p:cNvSpPr txBox="1"/>
          <p:nvPr>
            <p:ph type="title"/>
          </p:nvPr>
        </p:nvSpPr>
        <p:spPr>
          <a:xfrm>
            <a:off x="373063" y="288088"/>
            <a:ext cx="11445876" cy="428679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49" name="Body Level One…"/>
          <p:cNvSpPr txBox="1"/>
          <p:nvPr>
            <p:ph type="body" sz="quarter" idx="1"/>
          </p:nvPr>
        </p:nvSpPr>
        <p:spPr>
          <a:xfrm>
            <a:off x="371475" y="1108660"/>
            <a:ext cx="5481638" cy="2423161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b="1" sz="1400"/>
            </a:lvl1pPr>
            <a:lvl2pPr marL="0" indent="0">
              <a:spcBef>
                <a:spcPts val="600"/>
              </a:spcBef>
              <a:buSzTx/>
              <a:buNone/>
              <a:defRPr b="1" sz="1400"/>
            </a:lvl2pPr>
            <a:lvl3pPr marL="225425" indent="-225425">
              <a:spcBef>
                <a:spcPts val="600"/>
              </a:spcBef>
              <a:defRPr b="1" sz="1400"/>
            </a:lvl3pPr>
            <a:lvl4pPr marL="457200" indent="-227013">
              <a:spcBef>
                <a:spcPts val="600"/>
              </a:spcBef>
              <a:defRPr b="1" sz="1400"/>
            </a:lvl4pPr>
            <a:lvl5pPr marL="688975" indent="-228600">
              <a:spcBef>
                <a:spcPts val="600"/>
              </a:spcBef>
              <a:defRPr b="1"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-Up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7" name="Straight Connector 7"/>
          <p:cNvSpPr/>
          <p:nvPr/>
        </p:nvSpPr>
        <p:spPr>
          <a:xfrm flipH="1">
            <a:off x="6094413" y="1485900"/>
            <a:ext cx="3174" cy="4687889"/>
          </a:xfrm>
          <a:prstGeom prst="line">
            <a:avLst/>
          </a:prstGeom>
          <a:ln w="12700">
            <a:solidFill>
              <a:schemeClr val="accent4"/>
            </a:solidFill>
          </a:ln>
        </p:spPr>
        <p:txBody>
          <a:bodyPr lIns="45719" rIns="45719"/>
          <a:lstStyle/>
          <a:p>
            <a:pPr>
              <a:defRPr sz="1800">
                <a:solidFill>
                  <a:schemeClr val="accent2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58" name="Straight Connector 14"/>
          <p:cNvSpPr/>
          <p:nvPr/>
        </p:nvSpPr>
        <p:spPr>
          <a:xfrm flipH="1" flipV="1">
            <a:off x="372905" y="3809691"/>
            <a:ext cx="11446034" cy="1"/>
          </a:xfrm>
          <a:prstGeom prst="line">
            <a:avLst/>
          </a:prstGeom>
          <a:ln w="12700">
            <a:solidFill>
              <a:schemeClr val="accent4"/>
            </a:solidFill>
          </a:ln>
        </p:spPr>
        <p:txBody>
          <a:bodyPr lIns="45719" rIns="45719"/>
          <a:lstStyle/>
          <a:p>
            <a:pPr>
              <a:defRPr sz="1800">
                <a:solidFill>
                  <a:schemeClr val="accent2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59" name="Title Text"/>
          <p:cNvSpPr txBox="1"/>
          <p:nvPr>
            <p:ph type="title"/>
          </p:nvPr>
        </p:nvSpPr>
        <p:spPr>
          <a:xfrm>
            <a:off x="373063" y="288088"/>
            <a:ext cx="11445876" cy="428679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60" name="Body Level One…"/>
          <p:cNvSpPr txBox="1"/>
          <p:nvPr>
            <p:ph type="body" sz="quarter" idx="1"/>
          </p:nvPr>
        </p:nvSpPr>
        <p:spPr>
          <a:xfrm>
            <a:off x="371475" y="723900"/>
            <a:ext cx="11447464" cy="266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Tx/>
              <a:buNone/>
              <a:defRPr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buSzTx/>
              <a:buNone/>
              <a:defRPr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L="0" indent="0">
              <a:lnSpc>
                <a:spcPct val="120000"/>
              </a:lnSpc>
              <a:spcBef>
                <a:spcPts val="0"/>
              </a:spcBef>
              <a:buSzTx/>
              <a:buNone/>
              <a:defRPr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L="0" indent="0">
              <a:lnSpc>
                <a:spcPct val="120000"/>
              </a:lnSpc>
              <a:spcBef>
                <a:spcPts val="0"/>
              </a:spcBef>
              <a:buSzTx/>
              <a:buNone/>
              <a:defRPr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-Co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8" name="Title Text"/>
          <p:cNvSpPr txBox="1"/>
          <p:nvPr>
            <p:ph type="title"/>
          </p:nvPr>
        </p:nvSpPr>
        <p:spPr>
          <a:xfrm>
            <a:off x="373063" y="288088"/>
            <a:ext cx="11445876" cy="428679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69" name="Body Level One…"/>
          <p:cNvSpPr txBox="1"/>
          <p:nvPr>
            <p:ph type="body" sz="half" idx="1"/>
          </p:nvPr>
        </p:nvSpPr>
        <p:spPr>
          <a:xfrm>
            <a:off x="371475" y="1108658"/>
            <a:ext cx="3514725" cy="5155617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b="1" sz="1400"/>
            </a:lvl1pPr>
            <a:lvl2pPr marL="0" indent="0">
              <a:spcBef>
                <a:spcPts val="600"/>
              </a:spcBef>
              <a:buSzTx/>
              <a:buNone/>
              <a:defRPr b="1" sz="1400"/>
            </a:lvl2pPr>
            <a:lvl3pPr marL="225425" indent="-225425">
              <a:spcBef>
                <a:spcPts val="600"/>
              </a:spcBef>
              <a:defRPr b="1" sz="1400"/>
            </a:lvl3pPr>
            <a:lvl4pPr marL="457200" indent="-227013">
              <a:spcBef>
                <a:spcPts val="600"/>
              </a:spcBef>
              <a:defRPr b="1" sz="1400"/>
            </a:lvl4pPr>
            <a:lvl5pPr marL="688975" indent="-228600">
              <a:spcBef>
                <a:spcPts val="600"/>
              </a:spcBef>
              <a:defRPr b="1"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-Col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77" name="Title Text"/>
          <p:cNvSpPr txBox="1"/>
          <p:nvPr>
            <p:ph type="title"/>
          </p:nvPr>
        </p:nvSpPr>
        <p:spPr>
          <a:xfrm>
            <a:off x="373063" y="288088"/>
            <a:ext cx="11445876" cy="428679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8" name="Body Level One…"/>
          <p:cNvSpPr txBox="1"/>
          <p:nvPr>
            <p:ph type="body" sz="quarter" idx="1"/>
          </p:nvPr>
        </p:nvSpPr>
        <p:spPr>
          <a:xfrm>
            <a:off x="373063" y="1054848"/>
            <a:ext cx="11445876" cy="91779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1a Ink-Sav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/>
          <p:nvPr>
            <p:ph type="title"/>
          </p:nvPr>
        </p:nvSpPr>
        <p:spPr>
          <a:xfrm>
            <a:off x="373064" y="252620"/>
            <a:ext cx="10291762" cy="1221023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half" idx="1"/>
          </p:nvPr>
        </p:nvSpPr>
        <p:spPr>
          <a:xfrm>
            <a:off x="373063" y="1748583"/>
            <a:ext cx="10291762" cy="1752601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2000"/>
            </a:lvl1pPr>
            <a:lvl2pPr marL="0" indent="457200">
              <a:spcBef>
                <a:spcPts val="0"/>
              </a:spcBef>
              <a:buSzTx/>
              <a:buNone/>
              <a:defRPr sz="2000"/>
            </a:lvl2pPr>
            <a:lvl3pPr marL="0" indent="914400">
              <a:spcBef>
                <a:spcPts val="0"/>
              </a:spcBef>
              <a:buSzTx/>
              <a:buNone/>
              <a:defRPr sz="2000"/>
            </a:lvl3pPr>
            <a:lvl4pPr marL="0" indent="1371600">
              <a:spcBef>
                <a:spcPts val="0"/>
              </a:spcBef>
              <a:buSzTx/>
              <a:buNone/>
              <a:defRPr sz="2000"/>
            </a:lvl4pPr>
            <a:lvl5pPr marL="0" indent="1828800">
              <a:spcBef>
                <a:spcPts val="0"/>
              </a:spcBef>
              <a:buSzTx/>
              <a:buNone/>
              <a:defRPr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xfrm>
            <a:off x="8728498" y="6356350"/>
            <a:ext cx="2841837" cy="3683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6" name="Title Text"/>
          <p:cNvSpPr txBox="1"/>
          <p:nvPr>
            <p:ph type="title"/>
          </p:nvPr>
        </p:nvSpPr>
        <p:spPr>
          <a:xfrm>
            <a:off x="373063" y="288088"/>
            <a:ext cx="11445876" cy="428679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itle Text"/>
          <p:cNvSpPr txBox="1"/>
          <p:nvPr>
            <p:ph type="title"/>
          </p:nvPr>
        </p:nvSpPr>
        <p:spPr>
          <a:xfrm>
            <a:off x="502576" y="3068960"/>
            <a:ext cx="11183672" cy="858838"/>
          </a:xfrm>
          <a:prstGeom prst="rect">
            <a:avLst/>
          </a:prstGeom>
        </p:spPr>
        <p:txBody>
          <a:bodyPr anchor="b"/>
          <a:lstStyle>
            <a:lvl1pPr defTabSz="914400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201" name="Body Level One…"/>
          <p:cNvSpPr txBox="1"/>
          <p:nvPr>
            <p:ph type="body" sz="quarter" idx="1"/>
          </p:nvPr>
        </p:nvSpPr>
        <p:spPr>
          <a:xfrm>
            <a:off x="502576" y="4077022"/>
            <a:ext cx="11183672" cy="1081089"/>
          </a:xfrm>
          <a:prstGeom prst="rect">
            <a:avLst/>
          </a:prstGeom>
        </p:spPr>
        <p:txBody>
          <a:bodyPr/>
          <a:lstStyle>
            <a:lvl1pPr defTabSz="914400">
              <a:spcBef>
                <a:spcPts val="0"/>
              </a:spcBef>
              <a:defRPr sz="1000">
                <a:solidFill>
                  <a:srgbClr val="4B4B4B"/>
                </a:solidFill>
              </a:defRPr>
            </a:lvl1pPr>
            <a:lvl2pPr marL="500768" indent="-157868" defTabSz="914400">
              <a:spcBef>
                <a:spcPts val="0"/>
              </a:spcBef>
              <a:buChar char="–"/>
              <a:defRPr sz="1000">
                <a:solidFill>
                  <a:srgbClr val="4B4B4B"/>
                </a:solidFill>
              </a:defRPr>
            </a:lvl2pPr>
            <a:lvl3pPr marL="837318" indent="-94368" defTabSz="914400">
              <a:spcBef>
                <a:spcPts val="0"/>
              </a:spcBef>
              <a:buChar char="•"/>
              <a:defRPr sz="1000">
                <a:solidFill>
                  <a:srgbClr val="4B4B4B"/>
                </a:solidFill>
              </a:defRPr>
            </a:lvl3pPr>
            <a:lvl4pPr marL="1154818" indent="-126118" defTabSz="914400">
              <a:spcBef>
                <a:spcPts val="0"/>
              </a:spcBef>
              <a:buChar char="–"/>
              <a:defRPr sz="1000">
                <a:solidFill>
                  <a:srgbClr val="4B4B4B"/>
                </a:solidFill>
              </a:defRPr>
            </a:lvl4pPr>
            <a:lvl5pPr marL="1434218" indent="-62618" defTabSz="914400">
              <a:spcBef>
                <a:spcPts val="0"/>
              </a:spcBef>
              <a:buChar char="•"/>
              <a:defRPr sz="1000">
                <a:solidFill>
                  <a:srgbClr val="4B4B4B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2" name="Line 19"/>
          <p:cNvSpPr/>
          <p:nvPr/>
        </p:nvSpPr>
        <p:spPr>
          <a:xfrm>
            <a:off x="478241" y="3969072"/>
            <a:ext cx="11232343" cy="1"/>
          </a:xfrm>
          <a:prstGeom prst="line">
            <a:avLst/>
          </a:prstGeom>
          <a:ln w="24130" cap="rnd">
            <a:solidFill>
              <a:srgbClr val="4B4B4B"/>
            </a:solidFill>
            <a:prstDash val="sysDot"/>
          </a:ln>
        </p:spPr>
        <p:txBody>
          <a:bodyPr lIns="45719" rIns="45719"/>
          <a:lstStyle/>
          <a:p>
            <a:pPr>
              <a:defRPr sz="1800">
                <a:solidFill>
                  <a:schemeClr val="accent2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03" name="Slide Number"/>
          <p:cNvSpPr txBox="1"/>
          <p:nvPr>
            <p:ph type="sldNum" sz="quarter" idx="2"/>
          </p:nvPr>
        </p:nvSpPr>
        <p:spPr>
          <a:xfrm>
            <a:off x="8728498" y="6356350"/>
            <a:ext cx="2841837" cy="3683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Line 19"/>
          <p:cNvSpPr/>
          <p:nvPr/>
        </p:nvSpPr>
        <p:spPr>
          <a:xfrm>
            <a:off x="478241" y="981075"/>
            <a:ext cx="11232343" cy="0"/>
          </a:xfrm>
          <a:prstGeom prst="line">
            <a:avLst/>
          </a:prstGeom>
          <a:ln w="24130" cap="rnd">
            <a:solidFill>
              <a:srgbClr val="4B4B4B"/>
            </a:solidFill>
            <a:prstDash val="sysDot"/>
          </a:ln>
        </p:spPr>
        <p:txBody>
          <a:bodyPr lIns="45719" rIns="45719"/>
          <a:lstStyle/>
          <a:p>
            <a:pPr>
              <a:defRPr sz="1800">
                <a:solidFill>
                  <a:schemeClr val="accent2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11" name="Title Text"/>
          <p:cNvSpPr txBox="1"/>
          <p:nvPr>
            <p:ph type="title"/>
          </p:nvPr>
        </p:nvSpPr>
        <p:spPr>
          <a:xfrm>
            <a:off x="494114" y="152401"/>
            <a:ext cx="11200599" cy="792163"/>
          </a:xfrm>
          <a:prstGeom prst="rect">
            <a:avLst/>
          </a:prstGeom>
        </p:spPr>
        <p:txBody>
          <a:bodyPr anchor="b"/>
          <a:lstStyle>
            <a:lvl1pPr defTabSz="914400"/>
          </a:lstStyle>
          <a:p>
            <a:pPr/>
            <a:r>
              <a:t>Title Text</a:t>
            </a:r>
          </a:p>
        </p:txBody>
      </p:sp>
      <p:sp>
        <p:nvSpPr>
          <p:cNvPr id="212" name="Body Level One…"/>
          <p:cNvSpPr txBox="1"/>
          <p:nvPr>
            <p:ph type="body" idx="1"/>
          </p:nvPr>
        </p:nvSpPr>
        <p:spPr>
          <a:xfrm>
            <a:off x="454965" y="1125537"/>
            <a:ext cx="11278897" cy="5111751"/>
          </a:xfrm>
          <a:prstGeom prst="rect">
            <a:avLst/>
          </a:prstGeom>
        </p:spPr>
        <p:txBody>
          <a:bodyPr/>
          <a:lstStyle>
            <a:lvl1pPr marL="378355" indent="-378355" defTabSz="914400">
              <a:spcBef>
                <a:spcPts val="0"/>
              </a:spcBef>
              <a:buClr>
                <a:schemeClr val="accent1"/>
              </a:buClr>
              <a:buSzPct val="100000"/>
              <a:buChar char="•"/>
              <a:defRPr sz="3000">
                <a:solidFill>
                  <a:srgbClr val="4B4B4B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L="816505" indent="-473605" defTabSz="914400">
              <a:spcBef>
                <a:spcPts val="0"/>
              </a:spcBef>
              <a:buClr>
                <a:schemeClr val="accent1"/>
              </a:buClr>
              <a:buChar char="–"/>
              <a:defRPr sz="3000">
                <a:solidFill>
                  <a:srgbClr val="4B4B4B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L="1026055" indent="-283105" defTabSz="914400">
              <a:spcBef>
                <a:spcPts val="0"/>
              </a:spcBef>
              <a:buClr>
                <a:schemeClr val="accent1"/>
              </a:buClr>
              <a:buChar char="•"/>
              <a:defRPr sz="3000">
                <a:solidFill>
                  <a:srgbClr val="4B4B4B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L="1407055" indent="-378355" defTabSz="914400">
              <a:spcBef>
                <a:spcPts val="0"/>
              </a:spcBef>
              <a:buClr>
                <a:schemeClr val="accent1"/>
              </a:buClr>
              <a:buChar char="–"/>
              <a:defRPr sz="3000">
                <a:solidFill>
                  <a:srgbClr val="4B4B4B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L="1559455" indent="-187855" defTabSz="914400">
              <a:spcBef>
                <a:spcPts val="0"/>
              </a:spcBef>
              <a:buClr>
                <a:schemeClr val="accent1"/>
              </a:buClr>
              <a:buChar char="•"/>
              <a:defRPr sz="3000">
                <a:solidFill>
                  <a:srgbClr val="4B4B4B"/>
                </a:solidFill>
                <a:latin typeface="Cambria"/>
                <a:ea typeface="Cambria"/>
                <a:cs typeface="Cambria"/>
                <a:sym typeface="Cambri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3" name="Slide Number"/>
          <p:cNvSpPr txBox="1"/>
          <p:nvPr>
            <p:ph type="sldNum" sz="quarter" idx="2"/>
          </p:nvPr>
        </p:nvSpPr>
        <p:spPr>
          <a:xfrm>
            <a:off x="11147696" y="6387355"/>
            <a:ext cx="217151" cy="202418"/>
          </a:xfrm>
          <a:prstGeom prst="rect">
            <a:avLst/>
          </a:prstGeom>
        </p:spPr>
        <p:txBody>
          <a:bodyPr lIns="45719" tIns="45719" rIns="45719" bIns="45719"/>
          <a:lstStyle>
            <a:lvl1pPr>
              <a:defRPr sz="800">
                <a:solidFill>
                  <a:srgbClr val="4B4B4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Line 19"/>
          <p:cNvSpPr/>
          <p:nvPr/>
        </p:nvSpPr>
        <p:spPr>
          <a:xfrm>
            <a:off x="478241" y="981075"/>
            <a:ext cx="11232343" cy="0"/>
          </a:xfrm>
          <a:prstGeom prst="line">
            <a:avLst/>
          </a:prstGeom>
          <a:ln w="24130" cap="rnd">
            <a:solidFill>
              <a:srgbClr val="4B4B4B"/>
            </a:solidFill>
            <a:prstDash val="sysDot"/>
          </a:ln>
        </p:spPr>
        <p:txBody>
          <a:bodyPr lIns="45719" rIns="45719"/>
          <a:lstStyle/>
          <a:p>
            <a:pPr>
              <a:defRPr sz="1800">
                <a:solidFill>
                  <a:schemeClr val="accent2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21" name="Title Text"/>
          <p:cNvSpPr txBox="1"/>
          <p:nvPr>
            <p:ph type="title"/>
          </p:nvPr>
        </p:nvSpPr>
        <p:spPr>
          <a:xfrm>
            <a:off x="494113" y="152401"/>
            <a:ext cx="11200599" cy="792163"/>
          </a:xfrm>
          <a:prstGeom prst="rect">
            <a:avLst/>
          </a:prstGeom>
        </p:spPr>
        <p:txBody>
          <a:bodyPr anchor="b"/>
          <a:lstStyle>
            <a:lvl1pPr defTabSz="914400"/>
          </a:lstStyle>
          <a:p>
            <a:pPr/>
            <a:r>
              <a:t>Title Text</a:t>
            </a:r>
          </a:p>
        </p:txBody>
      </p:sp>
      <p:sp>
        <p:nvSpPr>
          <p:cNvPr id="222" name="Slide Number"/>
          <p:cNvSpPr txBox="1"/>
          <p:nvPr>
            <p:ph type="sldNum" sz="quarter" idx="2"/>
          </p:nvPr>
        </p:nvSpPr>
        <p:spPr>
          <a:xfrm>
            <a:off x="11147696" y="6387355"/>
            <a:ext cx="217151" cy="202418"/>
          </a:xfrm>
          <a:prstGeom prst="rect">
            <a:avLst/>
          </a:prstGeom>
        </p:spPr>
        <p:txBody>
          <a:bodyPr lIns="45719" tIns="45719" rIns="45719" bIns="45719"/>
          <a:lstStyle>
            <a:lvl1pPr>
              <a:defRPr sz="800">
                <a:solidFill>
                  <a:srgbClr val="4B4B4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2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5"/>
          <p:cNvSpPr/>
          <p:nvPr>
            <p:ph type="pic" idx="21"/>
          </p:nvPr>
        </p:nvSpPr>
        <p:spPr>
          <a:xfrm>
            <a:off x="0" y="0"/>
            <a:ext cx="12188825" cy="365125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1" name="Click to edit Master title style"/>
          <p:cNvSpPr txBox="1"/>
          <p:nvPr>
            <p:ph type="title" hasCustomPrompt="1"/>
          </p:nvPr>
        </p:nvSpPr>
        <p:spPr>
          <a:xfrm>
            <a:off x="373064" y="3873999"/>
            <a:ext cx="10291762" cy="1221023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373063" y="5253540"/>
            <a:ext cx="5553775" cy="1007561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2000"/>
            </a:lvl1pPr>
            <a:lvl2pPr marL="0" indent="457200">
              <a:spcBef>
                <a:spcPts val="0"/>
              </a:spcBef>
              <a:buSzTx/>
              <a:buNone/>
              <a:defRPr sz="2000"/>
            </a:lvl2pPr>
            <a:lvl3pPr marL="0" indent="914400">
              <a:spcBef>
                <a:spcPts val="0"/>
              </a:spcBef>
              <a:buSzTx/>
              <a:buNone/>
              <a:defRPr sz="2000"/>
            </a:lvl3pPr>
            <a:lvl4pPr marL="0" indent="1371600">
              <a:spcBef>
                <a:spcPts val="0"/>
              </a:spcBef>
              <a:buSzTx/>
              <a:buNone/>
              <a:defRPr sz="2000"/>
            </a:lvl4pPr>
            <a:lvl5pPr marL="0" indent="1828800">
              <a:spcBef>
                <a:spcPts val="0"/>
              </a:spcBef>
              <a:buSzTx/>
              <a:buNone/>
              <a:defRPr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xfrm>
            <a:off x="8728498" y="6356350"/>
            <a:ext cx="2841837" cy="3683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2 Horizontal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/>
          <p:cNvSpPr/>
          <p:nvPr>
            <p:ph type="pic" idx="21"/>
          </p:nvPr>
        </p:nvSpPr>
        <p:spPr>
          <a:xfrm>
            <a:off x="0" y="0"/>
            <a:ext cx="12188825" cy="365125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1" name="Click to edit Master title style"/>
          <p:cNvSpPr txBox="1"/>
          <p:nvPr>
            <p:ph type="title" hasCustomPrompt="1"/>
          </p:nvPr>
        </p:nvSpPr>
        <p:spPr>
          <a:xfrm>
            <a:off x="373064" y="3873999"/>
            <a:ext cx="10291762" cy="1221023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42" name="Body Level One…"/>
          <p:cNvSpPr txBox="1"/>
          <p:nvPr>
            <p:ph type="body" sz="quarter" idx="1"/>
          </p:nvPr>
        </p:nvSpPr>
        <p:spPr>
          <a:xfrm>
            <a:off x="373063" y="5253540"/>
            <a:ext cx="5553775" cy="1007561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2000"/>
            </a:lvl1pPr>
            <a:lvl2pPr marL="0" indent="457200">
              <a:spcBef>
                <a:spcPts val="0"/>
              </a:spcBef>
              <a:buSzTx/>
              <a:buNone/>
              <a:defRPr sz="2000"/>
            </a:lvl2pPr>
            <a:lvl3pPr marL="0" indent="914400">
              <a:spcBef>
                <a:spcPts val="0"/>
              </a:spcBef>
              <a:buSzTx/>
              <a:buNone/>
              <a:defRPr sz="2000"/>
            </a:lvl3pPr>
            <a:lvl4pPr marL="0" indent="1371600">
              <a:spcBef>
                <a:spcPts val="0"/>
              </a:spcBef>
              <a:buSzTx/>
              <a:buNone/>
              <a:defRPr sz="2000"/>
            </a:lvl4pPr>
            <a:lvl5pPr marL="0" indent="1828800">
              <a:spcBef>
                <a:spcPts val="0"/>
              </a:spcBef>
              <a:buSzTx/>
              <a:buNone/>
              <a:defRPr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/>
          <p:nvPr>
            <p:ph type="sldNum" sz="quarter" idx="2"/>
          </p:nvPr>
        </p:nvSpPr>
        <p:spPr>
          <a:xfrm>
            <a:off x="8728498" y="6356350"/>
            <a:ext cx="2841837" cy="3683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3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5"/>
          <p:cNvSpPr/>
          <p:nvPr>
            <p:ph type="pic" idx="21"/>
          </p:nvPr>
        </p:nvSpPr>
        <p:spPr>
          <a:xfrm>
            <a:off x="1" y="0"/>
            <a:ext cx="6094413" cy="685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1" name="Title Text"/>
          <p:cNvSpPr txBox="1"/>
          <p:nvPr>
            <p:ph type="title"/>
          </p:nvPr>
        </p:nvSpPr>
        <p:spPr>
          <a:xfrm>
            <a:off x="6465885" y="250824"/>
            <a:ext cx="5353053" cy="1743076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52" name="Body Level One…"/>
          <p:cNvSpPr txBox="1"/>
          <p:nvPr>
            <p:ph type="body" sz="quarter" idx="1"/>
          </p:nvPr>
        </p:nvSpPr>
        <p:spPr>
          <a:xfrm>
            <a:off x="6465887" y="2243639"/>
            <a:ext cx="5353053" cy="1007561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2000"/>
            </a:lvl1pPr>
            <a:lvl2pPr marL="0" indent="457200">
              <a:spcBef>
                <a:spcPts val="0"/>
              </a:spcBef>
              <a:buSzTx/>
              <a:buNone/>
              <a:defRPr sz="2000"/>
            </a:lvl2pPr>
            <a:lvl3pPr marL="0" indent="914400">
              <a:spcBef>
                <a:spcPts val="0"/>
              </a:spcBef>
              <a:buSzTx/>
              <a:buNone/>
              <a:defRPr sz="2000"/>
            </a:lvl3pPr>
            <a:lvl4pPr marL="0" indent="1371600">
              <a:spcBef>
                <a:spcPts val="0"/>
              </a:spcBef>
              <a:buSzTx/>
              <a:buNone/>
              <a:defRPr sz="2000"/>
            </a:lvl4pPr>
            <a:lvl5pPr marL="0" indent="1828800">
              <a:spcBef>
                <a:spcPts val="0"/>
              </a:spcBef>
              <a:buSzTx/>
              <a:buNone/>
              <a:defRPr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xfrm>
            <a:off x="8728498" y="6356350"/>
            <a:ext cx="2841837" cy="3683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6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1" name="Body Level One…"/>
          <p:cNvSpPr txBox="1"/>
          <p:nvPr>
            <p:ph type="body" sz="quarter" idx="1"/>
          </p:nvPr>
        </p:nvSpPr>
        <p:spPr>
          <a:xfrm>
            <a:off x="371475" y="723900"/>
            <a:ext cx="10293351" cy="266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Tx/>
              <a:buNone/>
              <a:defRPr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buSzTx/>
              <a:buNone/>
              <a:defRPr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L="0" indent="0">
              <a:lnSpc>
                <a:spcPct val="120000"/>
              </a:lnSpc>
              <a:spcBef>
                <a:spcPts val="0"/>
              </a:spcBef>
              <a:buSzTx/>
              <a:buNone/>
              <a:defRPr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L="0" indent="0">
              <a:lnSpc>
                <a:spcPct val="120000"/>
              </a:lnSpc>
              <a:spcBef>
                <a:spcPts val="0"/>
              </a:spcBef>
              <a:buSzTx/>
              <a:buNone/>
              <a:defRPr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0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914400" indent="-914400">
              <a:spcBef>
                <a:spcPts val="800"/>
              </a:spcBef>
              <a:tabLst>
                <a:tab pos="914400" algn="l"/>
              </a:tabLst>
              <a:defRPr sz="2000"/>
            </a:lvl1pPr>
            <a:lvl2pPr marL="1166636" indent="-252236">
              <a:spcBef>
                <a:spcPts val="800"/>
              </a:spcBef>
              <a:buChar char="–"/>
              <a:tabLst>
                <a:tab pos="914400" algn="l"/>
              </a:tabLst>
              <a:defRPr sz="2000"/>
            </a:lvl2pPr>
            <a:lvl3pPr marL="1423194" indent="-281781">
              <a:spcBef>
                <a:spcPts val="800"/>
              </a:spcBef>
              <a:buChar char="•"/>
              <a:tabLst>
                <a:tab pos="914400" algn="l"/>
              </a:tabLst>
              <a:defRPr sz="2000"/>
            </a:lvl3pPr>
            <a:lvl4pPr marL="1698171" indent="-326571">
              <a:spcBef>
                <a:spcPts val="800"/>
              </a:spcBef>
              <a:buChar char="–"/>
              <a:tabLst>
                <a:tab pos="914400" algn="l"/>
              </a:tabLst>
              <a:defRPr sz="2000"/>
            </a:lvl4pPr>
            <a:lvl5pPr marL="1979083" indent="-375708">
              <a:spcBef>
                <a:spcPts val="800"/>
              </a:spcBef>
              <a:buChar char="•"/>
              <a:tabLst>
                <a:tab pos="914400" algn="l"/>
              </a:tabLst>
              <a:defRPr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vider 1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88" name="Title Text"/>
          <p:cNvSpPr txBox="1"/>
          <p:nvPr>
            <p:ph type="title"/>
          </p:nvPr>
        </p:nvSpPr>
        <p:spPr>
          <a:xfrm>
            <a:off x="369888" y="1833345"/>
            <a:ext cx="10293351" cy="1692276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2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/>
          <p:nvPr>
            <p:ph type="sldNum" sz="quarter" idx="2"/>
          </p:nvPr>
        </p:nvSpPr>
        <p:spPr>
          <a:xfrm>
            <a:off x="373063" y="6553200"/>
            <a:ext cx="153963" cy="13554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1000">
                <a:solidFill>
                  <a:schemeClr val="accent6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73064" y="288088"/>
            <a:ext cx="10291762" cy="4286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373064" y="1054848"/>
            <a:ext cx="10291762" cy="5212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accent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accent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accent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accent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accent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accent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accent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accent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accent1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0" marR="0" indent="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accent2"/>
          </a:solidFill>
          <a:uFillTx/>
          <a:latin typeface="+mn-lt"/>
          <a:ea typeface="+mn-ea"/>
          <a:cs typeface="+mn-cs"/>
          <a:sym typeface="Arial"/>
        </a:defRPr>
      </a:lvl1pPr>
      <a:lvl2pPr marL="249714" marR="0" indent="-249714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chemeClr val="accent2"/>
          </a:solidFill>
          <a:uFillTx/>
          <a:latin typeface="+mn-lt"/>
          <a:ea typeface="+mn-ea"/>
          <a:cs typeface="+mn-cs"/>
          <a:sym typeface="Arial"/>
        </a:defRPr>
      </a:lvl2pPr>
      <a:lvl3pPr marL="507294" marR="0" indent="-275519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2200" u="none">
          <a:solidFill>
            <a:schemeClr val="accent2"/>
          </a:solidFill>
          <a:uFillTx/>
          <a:latin typeface="+mn-lt"/>
          <a:ea typeface="+mn-ea"/>
          <a:cs typeface="+mn-cs"/>
          <a:sym typeface="Arial"/>
        </a:defRPr>
      </a:lvl3pPr>
      <a:lvl4pPr marL="771525" marR="0" indent="-314325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chemeClr val="accent2"/>
          </a:solidFill>
          <a:uFillTx/>
          <a:latin typeface="+mn-lt"/>
          <a:ea typeface="+mn-ea"/>
          <a:cs typeface="+mn-cs"/>
          <a:sym typeface="Arial"/>
        </a:defRPr>
      </a:lvl4pPr>
      <a:lvl5pPr marL="1046389" marR="0" indent="-354239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2200" u="none">
          <a:solidFill>
            <a:schemeClr val="accent2"/>
          </a:solidFill>
          <a:uFillTx/>
          <a:latin typeface="+mn-lt"/>
          <a:ea typeface="+mn-ea"/>
          <a:cs typeface="+mn-cs"/>
          <a:sym typeface="Arial"/>
        </a:defRPr>
      </a:lvl5pPr>
      <a:lvl6pPr marL="1217348" marR="0" indent="-299773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chemeClr val="accent2"/>
          </a:solidFill>
          <a:uFillTx/>
          <a:latin typeface="+mn-lt"/>
          <a:ea typeface="+mn-ea"/>
          <a:cs typeface="+mn-cs"/>
          <a:sym typeface="Arial"/>
        </a:defRPr>
      </a:lvl6pPr>
      <a:lvl7pPr marL="1441094" marR="0" indent="-362102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2200" u="none">
          <a:solidFill>
            <a:schemeClr val="accent2"/>
          </a:solidFill>
          <a:uFillTx/>
          <a:latin typeface="+mn-lt"/>
          <a:ea typeface="+mn-ea"/>
          <a:cs typeface="+mn-cs"/>
          <a:sym typeface="Arial"/>
        </a:defRPr>
      </a:lvl7pPr>
      <a:lvl8pPr marL="3451859" marR="0" indent="-251459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chemeClr val="accent2"/>
          </a:solidFill>
          <a:uFillTx/>
          <a:latin typeface="+mn-lt"/>
          <a:ea typeface="+mn-ea"/>
          <a:cs typeface="+mn-cs"/>
          <a:sym typeface="Arial"/>
        </a:defRPr>
      </a:lvl8pPr>
      <a:lvl9pPr marL="3909059" marR="0" indent="-251459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200" u="none">
          <a:solidFill>
            <a:schemeClr val="accent2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hyperlink" Target="https://learning.oreilly.com/playlists/9bddcfcd-d39d-43f5-8b71-18e8632d054b" TargetMode="External"/><Relationship Id="rId4" Type="http://schemas.openxmlformats.org/officeDocument/2006/relationships/hyperlink" Target="https://github.com/jupyter/jupyter/wiki/A-gallery-of-interesting-Jupyter-Notebooks" TargetMode="External"/><Relationship Id="rId5" Type="http://schemas.openxmlformats.org/officeDocument/2006/relationships/hyperlink" Target="https://www.dataquest.io/blog/jupyter-notebook-tips-tricks-shortcuts/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matrix.mov" descr="matrix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-5259" y="512"/>
            <a:ext cx="12189818" cy="6882376"/>
          </a:xfrm>
          <a:prstGeom prst="rect">
            <a:avLst/>
          </a:prstGeom>
          <a:ln w="127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232" name="Python for Analytics…"/>
          <p:cNvSpPr txBox="1"/>
          <p:nvPr/>
        </p:nvSpPr>
        <p:spPr>
          <a:xfrm>
            <a:off x="1936936" y="2832100"/>
            <a:ext cx="8653960" cy="3348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200000"/>
              </a:lnSpc>
              <a:defRPr sz="6000"/>
            </a:pPr>
            <a:r>
              <a:t>Python for Analytics</a:t>
            </a:r>
          </a:p>
          <a:p>
            <a:pPr>
              <a:lnSpc>
                <a:spcPct val="200000"/>
              </a:lnSpc>
              <a:defRPr sz="3600">
                <a:latin typeface="+mn-lt"/>
                <a:ea typeface="+mn-ea"/>
                <a:cs typeface="+mn-cs"/>
                <a:sym typeface="Arial"/>
              </a:defRPr>
            </a:pPr>
            <a:r>
              <a:t>Unlocking the Secrets Hidden in Your Data</a:t>
            </a:r>
          </a:p>
          <a:p>
            <a:pPr>
              <a:lnSpc>
                <a:spcPct val="200000"/>
              </a:lnSpc>
              <a:defRPr sz="3600">
                <a:solidFill>
                  <a:srgbClr val="F1F5A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Deepak Mishra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6" fill="hold"/>
                                        <p:tgtEl>
                                          <p:spTgt spid="2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1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13" fill="hold" display="0">
                  <p:stCondLst>
                    <p:cond delay="indefinite"/>
                  </p:stCondLst>
                </p:cTn>
                <p:tgtEl>
                  <p:spTgt spid="231"/>
                </p:tgtEl>
              </p:cMediaNode>
            </p:video>
            <p:seq concurrent="1" prevAc="none" nextAc="seek">
              <p:cTn id="14" evtFilter="cancelBubble" nodeType="interactiveSeq" restart="whenNotActive" fill="hold">
                <p:stCondLst>
                  <p:cond delay="0" evt="onClick">
                    <p:tgtEl>
                      <p:spTgt spid="231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2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31"/>
                  </p:tgtEl>
                </p:cond>
              </p:nextCondLst>
            </p:seq>
          </p:childTnLst>
        </p:cTn>
      </p:par>
    </p:tnLst>
    <p:bldLst>
      <p:bldP build="whole" bldLvl="1" animBg="1" rev="0" advAuto="0" spid="232" grpId="2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85" name="Key Data Types in Pyth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Key Data Types in Python</a:t>
            </a:r>
          </a:p>
        </p:txBody>
      </p:sp>
      <p:pic>
        <p:nvPicPr>
          <p:cNvPr id="286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018295"/>
            <a:ext cx="11659249" cy="46155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lide Number Placeholder 1"/>
          <p:cNvSpPr txBox="1"/>
          <p:nvPr>
            <p:ph type="sldNum" sz="quarter" idx="2"/>
          </p:nvPr>
        </p:nvSpPr>
        <p:spPr>
          <a:xfrm>
            <a:off x="373063" y="6553200"/>
            <a:ext cx="144537" cy="1355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89" name="Title 2"/>
          <p:cNvSpPr txBox="1"/>
          <p:nvPr>
            <p:ph type="title"/>
          </p:nvPr>
        </p:nvSpPr>
        <p:spPr>
          <a:xfrm>
            <a:off x="373063" y="288088"/>
            <a:ext cx="10291764" cy="428679"/>
          </a:xfrm>
          <a:prstGeom prst="rect">
            <a:avLst/>
          </a:prstGeom>
        </p:spPr>
        <p:txBody>
          <a:bodyPr/>
          <a:lstStyle/>
          <a:p>
            <a:pPr/>
            <a:r>
              <a:t>Strings</a:t>
            </a:r>
          </a:p>
        </p:txBody>
      </p:sp>
      <p:sp>
        <p:nvSpPr>
          <p:cNvPr id="290" name="Rectangle 3"/>
          <p:cNvSpPr txBox="1"/>
          <p:nvPr/>
        </p:nvSpPr>
        <p:spPr>
          <a:xfrm>
            <a:off x="334755" y="966952"/>
            <a:ext cx="10368381" cy="49461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2" marL="942473" indent="-180473" defTabSz="914400">
              <a:lnSpc>
                <a:spcPct val="150000"/>
              </a:lnSpc>
              <a:spcBef>
                <a:spcPts val="800"/>
              </a:spcBef>
              <a:buSzPct val="100000"/>
              <a:buChar char="•"/>
              <a:defRPr sz="1800">
                <a:solidFill>
                  <a:srgbClr val="808080"/>
                </a:solidFill>
              </a:defRPr>
            </a:pPr>
            <a:r>
              <a:t>"hello"+"world"	"helloworld"	# concatenation</a:t>
            </a:r>
          </a:p>
          <a:p>
            <a:pPr lvl="2" marL="942473" indent="-180473" defTabSz="914400">
              <a:lnSpc>
                <a:spcPct val="150000"/>
              </a:lnSpc>
              <a:spcBef>
                <a:spcPts val="800"/>
              </a:spcBef>
              <a:buSzPct val="100000"/>
              <a:buChar char="•"/>
              <a:defRPr sz="1800">
                <a:solidFill>
                  <a:srgbClr val="808080"/>
                </a:solidFill>
              </a:defRPr>
            </a:pPr>
            <a:r>
              <a:t>"hello"*3		"hellohellohello" # repetition</a:t>
            </a:r>
          </a:p>
          <a:p>
            <a:pPr lvl="2" marL="942473" indent="-180473" defTabSz="914400">
              <a:lnSpc>
                <a:spcPct val="150000"/>
              </a:lnSpc>
              <a:spcBef>
                <a:spcPts val="800"/>
              </a:spcBef>
              <a:buSzPct val="100000"/>
              <a:buChar char="•"/>
              <a:defRPr sz="1800">
                <a:solidFill>
                  <a:srgbClr val="808080"/>
                </a:solidFill>
              </a:defRPr>
            </a:pPr>
            <a:r>
              <a:t>"hello"[0]		"h"		# indexing</a:t>
            </a:r>
          </a:p>
          <a:p>
            <a:pPr lvl="2" marL="942473" indent="-180473" defTabSz="914400">
              <a:lnSpc>
                <a:spcPct val="150000"/>
              </a:lnSpc>
              <a:spcBef>
                <a:spcPts val="800"/>
              </a:spcBef>
              <a:buSzPct val="100000"/>
              <a:buChar char="•"/>
              <a:defRPr sz="1800">
                <a:solidFill>
                  <a:srgbClr val="808080"/>
                </a:solidFill>
              </a:defRPr>
            </a:pPr>
            <a:r>
              <a:t>"hello"[-1]		"o"		# (from end)</a:t>
            </a:r>
          </a:p>
          <a:p>
            <a:pPr lvl="2" marL="942473" indent="-180473" defTabSz="914400">
              <a:lnSpc>
                <a:spcPct val="150000"/>
              </a:lnSpc>
              <a:spcBef>
                <a:spcPts val="800"/>
              </a:spcBef>
              <a:buSzPct val="100000"/>
              <a:buChar char="•"/>
              <a:defRPr sz="1800">
                <a:solidFill>
                  <a:srgbClr val="808080"/>
                </a:solidFill>
              </a:defRPr>
            </a:pPr>
            <a:r>
              <a:t>"hello"[1:4]		"ell"		# slicing</a:t>
            </a:r>
          </a:p>
          <a:p>
            <a:pPr lvl="2" marL="942473" indent="-180473" defTabSz="914400">
              <a:lnSpc>
                <a:spcPct val="150000"/>
              </a:lnSpc>
              <a:spcBef>
                <a:spcPts val="800"/>
              </a:spcBef>
              <a:buSzPct val="100000"/>
              <a:buChar char="•"/>
              <a:defRPr sz="1800">
                <a:solidFill>
                  <a:srgbClr val="808080"/>
                </a:solidFill>
              </a:defRPr>
            </a:pPr>
            <a:r>
              <a:t>len("hello")		5		# size</a:t>
            </a:r>
          </a:p>
          <a:p>
            <a:pPr lvl="2" marL="942473" indent="-180473" defTabSz="914400">
              <a:lnSpc>
                <a:spcPct val="150000"/>
              </a:lnSpc>
              <a:spcBef>
                <a:spcPts val="800"/>
              </a:spcBef>
              <a:buSzPct val="100000"/>
              <a:buChar char="•"/>
              <a:defRPr sz="1800">
                <a:solidFill>
                  <a:srgbClr val="808080"/>
                </a:solidFill>
              </a:defRPr>
            </a:pPr>
            <a:r>
              <a:t>"hello" &lt; "jello"	1		# comparison</a:t>
            </a:r>
          </a:p>
          <a:p>
            <a:pPr lvl="2" marL="942473" indent="-180473" defTabSz="914400">
              <a:lnSpc>
                <a:spcPct val="150000"/>
              </a:lnSpc>
              <a:spcBef>
                <a:spcPts val="800"/>
              </a:spcBef>
              <a:buSzPct val="100000"/>
              <a:buChar char="•"/>
              <a:defRPr sz="1800">
                <a:solidFill>
                  <a:srgbClr val="808080"/>
                </a:solidFill>
              </a:defRPr>
            </a:pPr>
            <a:r>
              <a:t>"e" in "hello"		1		# search</a:t>
            </a:r>
          </a:p>
          <a:p>
            <a:pPr lvl="2" marL="942473" indent="-180473" defTabSz="914400">
              <a:lnSpc>
                <a:spcPct val="150000"/>
              </a:lnSpc>
              <a:spcBef>
                <a:spcPts val="800"/>
              </a:spcBef>
              <a:buSzPct val="100000"/>
              <a:buChar char="•"/>
              <a:defRPr sz="1800">
                <a:solidFill>
                  <a:srgbClr val="808080"/>
                </a:solidFill>
              </a:defRPr>
            </a:pPr>
            <a:r>
              <a:t>"escapes: \n etc, \033 etc, \if etc"</a:t>
            </a:r>
          </a:p>
          <a:p>
            <a:pPr lvl="2" marL="942473" indent="-180473" defTabSz="914400">
              <a:lnSpc>
                <a:spcPct val="150000"/>
              </a:lnSpc>
              <a:spcBef>
                <a:spcPts val="800"/>
              </a:spcBef>
              <a:buSzPct val="100000"/>
              <a:buChar char="•"/>
              <a:defRPr sz="1800">
                <a:solidFill>
                  <a:srgbClr val="808080"/>
                </a:solidFill>
              </a:defRPr>
            </a:pPr>
            <a:r>
              <a:t>'single quotes'  """triple quotes"""  r"raw strings"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93" name="Key Data Types in Pyth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Key Data Types in Python</a:t>
            </a:r>
          </a:p>
        </p:txBody>
      </p:sp>
      <p:sp>
        <p:nvSpPr>
          <p:cNvPr id="294" name="Python offers a variety of data types to represent different kinds of information:…"/>
          <p:cNvSpPr txBox="1"/>
          <p:nvPr>
            <p:ph type="body" sz="half" idx="1"/>
          </p:nvPr>
        </p:nvSpPr>
        <p:spPr>
          <a:xfrm>
            <a:off x="373064" y="1054848"/>
            <a:ext cx="6193901" cy="5212081"/>
          </a:xfrm>
          <a:prstGeom prst="rect">
            <a:avLst/>
          </a:prstGeom>
        </p:spPr>
        <p:txBody>
          <a:bodyPr/>
          <a:lstStyle/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Python offers a variety of data types to represent different kinds of information: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1. Numeric Types: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int (integer): Represents whole numbers (positive, negative, or zero).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Example: age = 25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float (floating-point): Represents numbers with decimal points.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Example: pi = 3.14159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complex: Represents complex numbers with a real and imaginary part.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Example: z = 3 + 2j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2. Textual Type: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str (string): Represents sequences of characters, often used for text data.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Example: name = "Alice"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3. Boolean Type: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bool: Represents logical values, either True or False.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Example: is_raining = True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4. Collection Types: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list: An ordered, changeable collection of items, enclosed in square brackets [].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Example: fruits = ["apple", "banana", "orange"]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tuple: An ordered, immutable collection of items, enclosed in parentheses ().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Example: coordinates = (10, 20)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set: An unordered collection of unique items, enclosed in curly braces {}.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Example: unique_numbers = {1, 2, 3, 2}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dict (dictionary): An unordered collection of key-value pairs, enclosed in curly braces {}.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Example: customer = {"name": "John", "age": 30}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5. Special Types: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None: Represents the absence of a value.</a:t>
            </a:r>
          </a:p>
          <a:p>
            <a:pPr defTabSz="297179">
              <a:spcBef>
                <a:spcPts val="0"/>
              </a:spcBef>
              <a:defRPr sz="13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pPr>
            <a:r>
              <a:t>Example: x = None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lide Number Placeholder 1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97" name="Title 2"/>
          <p:cNvSpPr txBox="1"/>
          <p:nvPr>
            <p:ph type="title"/>
          </p:nvPr>
        </p:nvSpPr>
        <p:spPr>
          <a:xfrm>
            <a:off x="373063" y="288088"/>
            <a:ext cx="10291764" cy="428679"/>
          </a:xfrm>
          <a:prstGeom prst="rect">
            <a:avLst/>
          </a:prstGeom>
        </p:spPr>
        <p:txBody>
          <a:bodyPr/>
          <a:lstStyle/>
          <a:p>
            <a:pPr/>
            <a:r>
              <a:t>Lists</a:t>
            </a:r>
          </a:p>
        </p:txBody>
      </p:sp>
      <p:sp>
        <p:nvSpPr>
          <p:cNvPr id="298" name="Rectangle 3"/>
          <p:cNvSpPr txBox="1"/>
          <p:nvPr/>
        </p:nvSpPr>
        <p:spPr>
          <a:xfrm>
            <a:off x="418783" y="825062"/>
            <a:ext cx="6787634" cy="48275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00526" indent="-200526" defTabSz="914400">
              <a:lnSpc>
                <a:spcPct val="150000"/>
              </a:lnSpc>
              <a:spcBef>
                <a:spcPts val="1100"/>
              </a:spcBef>
              <a:buSzPct val="100000"/>
              <a:buChar char="•"/>
              <a:defRPr>
                <a:solidFill>
                  <a:srgbClr val="808080"/>
                </a:solidFill>
              </a:defRPr>
            </a:pPr>
            <a:r>
              <a:t>Flexible arrays</a:t>
            </a:r>
          </a:p>
          <a:p>
            <a:pPr lvl="2" marL="962526" indent="-200526" defTabSz="914400">
              <a:lnSpc>
                <a:spcPct val="150000"/>
              </a:lnSpc>
              <a:spcBef>
                <a:spcPts val="800"/>
              </a:spcBef>
              <a:buSzPct val="100000"/>
              <a:buChar char="•"/>
              <a:defRPr>
                <a:solidFill>
                  <a:srgbClr val="808080"/>
                </a:solidFill>
              </a:defRPr>
            </a:pPr>
            <a:r>
              <a:t>a = [99, "bottles of beer", ["on", "the", "wall"]]</a:t>
            </a:r>
          </a:p>
          <a:p>
            <a:pPr marL="200526" indent="-200526" defTabSz="914400">
              <a:lnSpc>
                <a:spcPct val="150000"/>
              </a:lnSpc>
              <a:spcBef>
                <a:spcPts val="1100"/>
              </a:spcBef>
              <a:buSzPct val="100000"/>
              <a:buChar char="•"/>
              <a:defRPr>
                <a:solidFill>
                  <a:srgbClr val="808080"/>
                </a:solidFill>
              </a:defRPr>
            </a:pPr>
            <a:r>
              <a:t>Same operators as for strings</a:t>
            </a:r>
          </a:p>
          <a:p>
            <a:pPr lvl="2" marL="962526" indent="-200526" defTabSz="914400">
              <a:lnSpc>
                <a:spcPct val="150000"/>
              </a:lnSpc>
              <a:spcBef>
                <a:spcPts val="800"/>
              </a:spcBef>
              <a:buSzPct val="100000"/>
              <a:buChar char="•"/>
              <a:defRPr>
                <a:solidFill>
                  <a:srgbClr val="808080"/>
                </a:solidFill>
              </a:defRPr>
            </a:pPr>
            <a:r>
              <a:t>a+b, a*3, a[0], a[-1], a[1:], len(a)</a:t>
            </a:r>
          </a:p>
          <a:p>
            <a:pPr marL="200526" indent="-200526" defTabSz="914400">
              <a:lnSpc>
                <a:spcPct val="150000"/>
              </a:lnSpc>
              <a:spcBef>
                <a:spcPts val="1100"/>
              </a:spcBef>
              <a:buSzPct val="100000"/>
              <a:buChar char="•"/>
              <a:defRPr>
                <a:solidFill>
                  <a:srgbClr val="808080"/>
                </a:solidFill>
              </a:defRPr>
            </a:pPr>
            <a:r>
              <a:t>Item and slice assignment</a:t>
            </a:r>
          </a:p>
          <a:p>
            <a:pPr lvl="2" marL="962526" indent="-200526" defTabSz="914400">
              <a:lnSpc>
                <a:spcPct val="150000"/>
              </a:lnSpc>
              <a:spcBef>
                <a:spcPts val="800"/>
              </a:spcBef>
              <a:buSzPct val="100000"/>
              <a:buChar char="•"/>
              <a:defRPr>
                <a:solidFill>
                  <a:srgbClr val="808080"/>
                </a:solidFill>
              </a:defRPr>
            </a:pPr>
            <a:r>
              <a:t>a[0] = 98</a:t>
            </a:r>
          </a:p>
          <a:p>
            <a:pPr lvl="2" marL="962526" indent="-200526" defTabSz="914400">
              <a:lnSpc>
                <a:spcPct val="150000"/>
              </a:lnSpc>
              <a:spcBef>
                <a:spcPts val="800"/>
              </a:spcBef>
              <a:buSzPct val="100000"/>
              <a:buChar char="•"/>
              <a:defRPr>
                <a:solidFill>
                  <a:srgbClr val="808080"/>
                </a:solidFill>
              </a:defRPr>
            </a:pPr>
            <a:r>
              <a:t>a[1:2] = ["bottles", "of", "beer"]</a:t>
            </a:r>
          </a:p>
          <a:p>
            <a:pPr lvl="3" marL="1343526" indent="-200526" defTabSz="914400">
              <a:lnSpc>
                <a:spcPct val="150000"/>
              </a:lnSpc>
              <a:spcBef>
                <a:spcPts val="700"/>
              </a:spcBef>
              <a:buSzPct val="100000"/>
              <a:buChar char="•"/>
              <a:defRPr>
                <a:solidFill>
                  <a:srgbClr val="808080"/>
                </a:solidFill>
              </a:defRPr>
            </a:pPr>
            <a:r>
              <a:t>-&gt; [98, "bottles", "of", "beer", ["on", "the", "wall"]]</a:t>
            </a:r>
          </a:p>
          <a:p>
            <a:pPr lvl="2" marL="962526" indent="-200526" defTabSz="914400">
              <a:lnSpc>
                <a:spcPct val="150000"/>
              </a:lnSpc>
              <a:spcBef>
                <a:spcPts val="800"/>
              </a:spcBef>
              <a:buSzPct val="100000"/>
              <a:buChar char="•"/>
              <a:defRPr>
                <a:solidFill>
                  <a:srgbClr val="808080"/>
                </a:solidFill>
              </a:defRPr>
            </a:pPr>
            <a:r>
              <a:t>del a[-1]	# -&gt; [98, "bottles", "of", "beer"]</a:t>
            </a:r>
          </a:p>
        </p:txBody>
      </p:sp>
      <p:grpSp>
        <p:nvGrpSpPr>
          <p:cNvPr id="301" name="Rectangle 3"/>
          <p:cNvGrpSpPr/>
          <p:nvPr/>
        </p:nvGrpSpPr>
        <p:grpSpPr>
          <a:xfrm>
            <a:off x="7157545" y="1382675"/>
            <a:ext cx="4501056" cy="3149912"/>
            <a:chOff x="0" y="0"/>
            <a:chExt cx="4501055" cy="3149911"/>
          </a:xfrm>
        </p:grpSpPr>
        <p:sp>
          <p:nvSpPr>
            <p:cNvPr id="299" name="Rectangle"/>
            <p:cNvSpPr/>
            <p:nvPr/>
          </p:nvSpPr>
          <p:spPr>
            <a:xfrm>
              <a:off x="-1" y="-1"/>
              <a:ext cx="4501057" cy="3149913"/>
            </a:xfrm>
            <a:prstGeom prst="rect">
              <a:avLst/>
            </a:prstGeom>
            <a:solidFill>
              <a:schemeClr val="accent2"/>
            </a:solidFill>
            <a:ln w="25400" cap="flat">
              <a:solidFill>
                <a:srgbClr val="383838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marL="342900" indent="-342900" defTabSz="914400">
                <a:spcBef>
                  <a:spcPts val="1100"/>
                </a:spcBef>
                <a:defRPr sz="2400">
                  <a:solidFill>
                    <a:schemeClr val="accent2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300" name="&gt;&gt;&gt; a = range(5)  # [0,1,2,3,4]…"/>
            <p:cNvSpPr txBox="1"/>
            <p:nvPr/>
          </p:nvSpPr>
          <p:spPr>
            <a:xfrm>
              <a:off x="58419" y="12699"/>
              <a:ext cx="4384216" cy="27923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342900" indent="-342900" defTabSz="914400">
                <a:spcBef>
                  <a:spcPts val="600"/>
                </a:spcBef>
                <a:defRPr sz="1400">
                  <a:solidFill>
                    <a:srgbClr val="92D05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r>
                <a:t>&gt;&gt;&gt; a = range(5)		# [0,1,2,3,4]</a:t>
              </a:r>
              <a:endParaRPr sz="2400"/>
            </a:p>
            <a:p>
              <a:pPr marL="342900" indent="-342900" defTabSz="914400">
                <a:spcBef>
                  <a:spcPts val="600"/>
                </a:spcBef>
                <a:defRPr sz="1400">
                  <a:solidFill>
                    <a:srgbClr val="92D05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r>
                <a:t>&gt;&gt;&gt; a.append(5)		# [0,1,2,3,4,5]</a:t>
              </a:r>
              <a:endParaRPr sz="2400"/>
            </a:p>
            <a:p>
              <a:pPr marL="342900" indent="-342900" defTabSz="914400">
                <a:spcBef>
                  <a:spcPts val="600"/>
                </a:spcBef>
                <a:defRPr sz="1400">
                  <a:solidFill>
                    <a:srgbClr val="92D05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r>
                <a:t>&gt;&gt;&gt; a.pop()			# [0,1,2,3,4]</a:t>
              </a:r>
              <a:endParaRPr sz="2400"/>
            </a:p>
            <a:p>
              <a:pPr marL="342900" indent="-342900" defTabSz="914400">
                <a:spcBef>
                  <a:spcPts val="600"/>
                </a:spcBef>
                <a:defRPr sz="1400">
                  <a:solidFill>
                    <a:srgbClr val="92D05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r>
                <a:t>5</a:t>
              </a:r>
              <a:endParaRPr sz="2400"/>
            </a:p>
            <a:p>
              <a:pPr marL="342900" indent="-342900" defTabSz="914400">
                <a:spcBef>
                  <a:spcPts val="600"/>
                </a:spcBef>
                <a:defRPr sz="1400">
                  <a:solidFill>
                    <a:srgbClr val="92D05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r>
                <a:t>&gt;&gt;&gt; a.insert(0, 42)		# [42,0,1,2,3,4]</a:t>
              </a:r>
              <a:endParaRPr sz="2400"/>
            </a:p>
            <a:p>
              <a:pPr marL="342900" indent="-342900" defTabSz="914400">
                <a:spcBef>
                  <a:spcPts val="600"/>
                </a:spcBef>
                <a:defRPr sz="1400">
                  <a:solidFill>
                    <a:srgbClr val="92D05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r>
                <a:t>&gt;&gt;&gt; a.pop(0)		# [0,1,2,3,4]</a:t>
              </a:r>
              <a:endParaRPr sz="2400"/>
            </a:p>
            <a:p>
              <a:pPr marL="342900" indent="-342900" defTabSz="914400">
                <a:spcBef>
                  <a:spcPts val="600"/>
                </a:spcBef>
                <a:defRPr sz="1400">
                  <a:solidFill>
                    <a:srgbClr val="92D05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r>
                <a:t>5.5</a:t>
              </a:r>
              <a:endParaRPr sz="2400"/>
            </a:p>
            <a:p>
              <a:pPr marL="342900" indent="-342900" defTabSz="914400">
                <a:spcBef>
                  <a:spcPts val="600"/>
                </a:spcBef>
                <a:defRPr sz="1400">
                  <a:solidFill>
                    <a:srgbClr val="92D05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r>
                <a:t>&gt;&gt;&gt; a.reverse()		# [4,3,2,1,0]</a:t>
              </a:r>
              <a:endParaRPr sz="2400"/>
            </a:p>
            <a:p>
              <a:pPr marL="342900" indent="-342900" defTabSz="914400">
                <a:spcBef>
                  <a:spcPts val="600"/>
                </a:spcBef>
                <a:defRPr sz="1400">
                  <a:solidFill>
                    <a:srgbClr val="92D05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r>
                <a:t>&gt;&gt;&gt; a.sort()			# [0,1,2,3,4]</a:t>
              </a:r>
            </a:p>
          </p:txBody>
        </p:sp>
      </p:grpSp>
      <p:sp>
        <p:nvSpPr>
          <p:cNvPr id="302" name="TextBox 8"/>
          <p:cNvSpPr txBox="1"/>
          <p:nvPr/>
        </p:nvSpPr>
        <p:spPr>
          <a:xfrm>
            <a:off x="382535" y="5847564"/>
            <a:ext cx="3965030" cy="29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Check Out List Comprehension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lide Number Placeholder 1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05" name="Title 2"/>
          <p:cNvSpPr txBox="1"/>
          <p:nvPr>
            <p:ph type="title"/>
          </p:nvPr>
        </p:nvSpPr>
        <p:spPr>
          <a:xfrm>
            <a:off x="373063" y="288088"/>
            <a:ext cx="10291764" cy="428679"/>
          </a:xfrm>
          <a:prstGeom prst="rect">
            <a:avLst/>
          </a:prstGeom>
        </p:spPr>
        <p:txBody>
          <a:bodyPr/>
          <a:lstStyle/>
          <a:p>
            <a:pPr/>
            <a:r>
              <a:t>Dictionaries</a:t>
            </a:r>
          </a:p>
        </p:txBody>
      </p:sp>
      <p:sp>
        <p:nvSpPr>
          <p:cNvPr id="306" name="Rectangle 5"/>
          <p:cNvSpPr txBox="1"/>
          <p:nvPr/>
        </p:nvSpPr>
        <p:spPr>
          <a:xfrm>
            <a:off x="6388111" y="848709"/>
            <a:ext cx="5547962" cy="5907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42900" indent="-342900" defTabSz="914400">
              <a:spcBef>
                <a:spcPts val="600"/>
              </a:spcBef>
              <a:buSzPct val="100000"/>
              <a:buChar char="•"/>
              <a:defRPr sz="14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Hash tables, "associative arrays"</a:t>
            </a:r>
            <a:endParaRPr sz="2400"/>
          </a:p>
          <a:p>
            <a:pPr lvl="2" marL="1143000" indent="-228600" defTabSz="914400">
              <a:spcBef>
                <a:spcPts val="600"/>
              </a:spcBef>
              <a:buSzPct val="100000"/>
              <a:buChar char="•"/>
              <a:defRPr sz="14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 = ["duck": "eend", "water": "water"]</a:t>
            </a:r>
          </a:p>
          <a:p>
            <a:pPr marL="342900" indent="-342900" defTabSz="914400">
              <a:spcBef>
                <a:spcPts val="600"/>
              </a:spcBef>
              <a:buSzPct val="100000"/>
              <a:buChar char="•"/>
              <a:defRPr sz="14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Lookup:</a:t>
            </a:r>
            <a:endParaRPr sz="2400"/>
          </a:p>
          <a:p>
            <a:pPr lvl="2" marL="1143000" indent="-228600" defTabSz="914400">
              <a:spcBef>
                <a:spcPts val="600"/>
              </a:spcBef>
              <a:buSzPct val="100000"/>
              <a:buChar char="•"/>
              <a:defRPr sz="14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d["duck"] -&gt; "eend"</a:t>
            </a:r>
          </a:p>
          <a:p>
            <a:pPr lvl="2" marL="1143000" indent="-228600" defTabSz="914400">
              <a:spcBef>
                <a:spcPts val="600"/>
              </a:spcBef>
              <a:buSzPct val="100000"/>
              <a:buChar char="•"/>
              <a:defRPr sz="14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d["back"] # raises KeyError exception</a:t>
            </a:r>
          </a:p>
          <a:p>
            <a:pPr marL="342900" indent="-342900" defTabSz="914400">
              <a:spcBef>
                <a:spcPts val="600"/>
              </a:spcBef>
              <a:buSzPct val="100000"/>
              <a:buChar char="•"/>
              <a:defRPr sz="14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Delete, insert, overwrite:</a:t>
            </a:r>
            <a:endParaRPr sz="2400"/>
          </a:p>
          <a:p>
            <a:pPr lvl="2" marL="1143000" indent="-228600" defTabSz="914400">
              <a:spcBef>
                <a:spcPts val="600"/>
              </a:spcBef>
              <a:buSzPct val="100000"/>
              <a:buChar char="•"/>
              <a:defRPr sz="14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del d["water"] # ["duck": "eend", "back": "rug"]</a:t>
            </a:r>
          </a:p>
          <a:p>
            <a:pPr lvl="2" marL="1143000" indent="-228600" defTabSz="914400">
              <a:spcBef>
                <a:spcPts val="600"/>
              </a:spcBef>
              <a:buSzPct val="100000"/>
              <a:buChar char="•"/>
              <a:defRPr sz="14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d["back"] = "rug" # ["duck": "eend", "back": "rug"]</a:t>
            </a:r>
          </a:p>
          <a:p>
            <a:pPr lvl="2" marL="1143000" indent="-228600" defTabSz="914400">
              <a:spcBef>
                <a:spcPts val="600"/>
              </a:spcBef>
              <a:buSzPct val="100000"/>
              <a:buChar char="•"/>
              <a:defRPr sz="14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d["duck"] = "duik" # ["duck": "duik", "back": "rug"]</a:t>
            </a:r>
          </a:p>
          <a:p>
            <a:pPr marL="342900" indent="-342900">
              <a:spcBef>
                <a:spcPts val="600"/>
              </a:spcBef>
              <a:buSzPct val="100000"/>
              <a:buChar char="•"/>
              <a:defRPr sz="14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Keys, values, items:</a:t>
            </a:r>
            <a:endParaRPr sz="2400"/>
          </a:p>
          <a:p>
            <a:pPr lvl="2" marL="1143000" indent="-228600">
              <a:spcBef>
                <a:spcPts val="600"/>
              </a:spcBef>
              <a:buSzPct val="100000"/>
              <a:buChar char="•"/>
              <a:defRPr sz="14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d.keys() -&gt; ["duck", "back"]</a:t>
            </a:r>
          </a:p>
          <a:p>
            <a:pPr lvl="2" marL="1143000" indent="-228600">
              <a:spcBef>
                <a:spcPts val="600"/>
              </a:spcBef>
              <a:buSzPct val="100000"/>
              <a:buChar char="•"/>
              <a:defRPr sz="14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d.values() -&gt; ["duik", "rug"]</a:t>
            </a:r>
          </a:p>
          <a:p>
            <a:pPr lvl="2" marL="1143000" indent="-228600">
              <a:spcBef>
                <a:spcPts val="600"/>
              </a:spcBef>
              <a:buSzPct val="100000"/>
              <a:buChar char="•"/>
              <a:defRPr sz="14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d.items() -&gt; [("duck","duik"), ("back","rug")]</a:t>
            </a:r>
          </a:p>
          <a:p>
            <a:pPr marL="342900" indent="-342900">
              <a:spcBef>
                <a:spcPts val="600"/>
              </a:spcBef>
              <a:buSzPct val="100000"/>
              <a:buChar char="•"/>
              <a:defRPr sz="14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Presence check:</a:t>
            </a:r>
            <a:endParaRPr sz="2400"/>
          </a:p>
          <a:p>
            <a:pPr lvl="2" marL="1143000" indent="-228600">
              <a:spcBef>
                <a:spcPts val="600"/>
              </a:spcBef>
              <a:buSzPct val="100000"/>
              <a:buChar char="•"/>
              <a:defRPr sz="14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d.has_key("duck") -&gt; 1; d.has_key("spam") -&gt; 0</a:t>
            </a:r>
          </a:p>
          <a:p>
            <a:pPr marL="342900" indent="-342900">
              <a:spcBef>
                <a:spcPts val="600"/>
              </a:spcBef>
              <a:buSzPct val="100000"/>
              <a:buChar char="•"/>
              <a:defRPr sz="14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Values of any type; keys almost any</a:t>
            </a:r>
            <a:endParaRPr sz="2400"/>
          </a:p>
          <a:p>
            <a:pPr lvl="2" marL="1143000" indent="-228600">
              <a:spcBef>
                <a:spcPts val="600"/>
              </a:spcBef>
              <a:buSzPct val="100000"/>
              <a:buChar char="•"/>
              <a:defRPr sz="1400">
                <a:solidFill>
                  <a:srgbClr val="80808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["name":"Guido", "age":43, ("hello","world"):1,</a:t>
            </a:r>
            <a:br/>
            <a:r>
              <a:t>  42:"yes", "flag": ["red","white","blue"]]</a:t>
            </a:r>
          </a:p>
        </p:txBody>
      </p:sp>
      <p:sp>
        <p:nvSpPr>
          <p:cNvPr id="307" name="Rectangle 3"/>
          <p:cNvSpPr txBox="1"/>
          <p:nvPr/>
        </p:nvSpPr>
        <p:spPr>
          <a:xfrm>
            <a:off x="470337" y="911773"/>
            <a:ext cx="5788574" cy="464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marL="210552" indent="-210552">
              <a:lnSpc>
                <a:spcPct val="120000"/>
              </a:lnSpc>
              <a:spcBef>
                <a:spcPts val="1000"/>
              </a:spcBef>
              <a:buSzPct val="100000"/>
              <a:buChar char="•"/>
              <a:defRPr sz="2100">
                <a:solidFill>
                  <a:srgbClr val="000000"/>
                </a:solidFill>
              </a:defRPr>
            </a:pPr>
            <a:r>
              <a:t>Keys must be </a:t>
            </a:r>
            <a:r>
              <a:rPr b="1">
                <a:latin typeface="+mn-lt"/>
                <a:ea typeface="+mn-ea"/>
                <a:cs typeface="+mn-cs"/>
                <a:sym typeface="Arial"/>
              </a:rPr>
              <a:t>immutable</a:t>
            </a:r>
            <a:r>
              <a:t>:</a:t>
            </a:r>
          </a:p>
          <a:p>
            <a:pPr lvl="1" marL="591552" indent="-210552">
              <a:lnSpc>
                <a:spcPct val="120000"/>
              </a:lnSpc>
              <a:spcBef>
                <a:spcPts val="800"/>
              </a:spcBef>
              <a:buSzPct val="100000"/>
              <a:buChar char="•"/>
              <a:defRPr sz="2100">
                <a:solidFill>
                  <a:srgbClr val="000000"/>
                </a:solidFill>
              </a:defRPr>
            </a:pPr>
            <a:r>
              <a:t>numbers, strings, tuples of immutables</a:t>
            </a:r>
          </a:p>
          <a:p>
            <a:pPr lvl="2" marL="972552" indent="-210552">
              <a:lnSpc>
                <a:spcPct val="120000"/>
              </a:lnSpc>
              <a:spcBef>
                <a:spcPts val="600"/>
              </a:spcBef>
              <a:buSzPct val="100000"/>
              <a:buChar char="•"/>
              <a:defRPr sz="2100">
                <a:solidFill>
                  <a:srgbClr val="000000"/>
                </a:solidFill>
              </a:defRPr>
            </a:pPr>
            <a:r>
              <a:t>these cannot be changed after creation</a:t>
            </a:r>
          </a:p>
          <a:p>
            <a:pPr lvl="1" marL="591552" indent="-210552">
              <a:lnSpc>
                <a:spcPct val="120000"/>
              </a:lnSpc>
              <a:spcBef>
                <a:spcPts val="800"/>
              </a:spcBef>
              <a:buSzPct val="100000"/>
              <a:buChar char="•"/>
              <a:defRPr sz="2100">
                <a:solidFill>
                  <a:srgbClr val="000000"/>
                </a:solidFill>
              </a:defRPr>
            </a:pPr>
            <a:r>
              <a:t>reason is </a:t>
            </a:r>
            <a:r>
              <a:rPr i="1">
                <a:latin typeface="+mn-lt"/>
                <a:ea typeface="+mn-ea"/>
                <a:cs typeface="+mn-cs"/>
                <a:sym typeface="Arial"/>
              </a:rPr>
              <a:t>hashing</a:t>
            </a:r>
            <a:r>
              <a:t> (fast lookup technique)</a:t>
            </a:r>
          </a:p>
          <a:p>
            <a:pPr lvl="1" marL="591552" indent="-210552">
              <a:lnSpc>
                <a:spcPct val="120000"/>
              </a:lnSpc>
              <a:spcBef>
                <a:spcPts val="800"/>
              </a:spcBef>
              <a:buSzPct val="100000"/>
              <a:buChar char="•"/>
              <a:defRPr b="1" sz="21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not</a:t>
            </a:r>
            <a:r>
              <a:rPr b="0"/>
              <a:t> lists or other dictionaries</a:t>
            </a:r>
          </a:p>
          <a:p>
            <a:pPr lvl="2" marL="972552" indent="-210552">
              <a:lnSpc>
                <a:spcPct val="120000"/>
              </a:lnSpc>
              <a:spcBef>
                <a:spcPts val="600"/>
              </a:spcBef>
              <a:buSzPct val="100000"/>
              <a:buChar char="•"/>
              <a:defRPr sz="2100">
                <a:solidFill>
                  <a:srgbClr val="000000"/>
                </a:solidFill>
              </a:defRPr>
            </a:pPr>
            <a:r>
              <a:t>these types of objects can be changed "in place"</a:t>
            </a:r>
          </a:p>
          <a:p>
            <a:pPr lvl="1" marL="591552" indent="-210552">
              <a:lnSpc>
                <a:spcPct val="120000"/>
              </a:lnSpc>
              <a:spcBef>
                <a:spcPts val="800"/>
              </a:spcBef>
              <a:buSzPct val="100000"/>
              <a:buChar char="•"/>
              <a:defRPr sz="2100">
                <a:solidFill>
                  <a:srgbClr val="000000"/>
                </a:solidFill>
              </a:defRPr>
            </a:pPr>
            <a:r>
              <a:t>no restrictions on values</a:t>
            </a:r>
          </a:p>
          <a:p>
            <a:pPr marL="210552" indent="-210552">
              <a:lnSpc>
                <a:spcPct val="120000"/>
              </a:lnSpc>
              <a:spcBef>
                <a:spcPts val="1000"/>
              </a:spcBef>
              <a:buSzPct val="100000"/>
              <a:buChar char="•"/>
              <a:defRPr sz="2100">
                <a:solidFill>
                  <a:srgbClr val="000000"/>
                </a:solidFill>
              </a:defRPr>
            </a:pPr>
            <a:r>
              <a:t>Keys will be listed in </a:t>
            </a:r>
            <a:r>
              <a:rPr b="1">
                <a:latin typeface="+mn-lt"/>
                <a:ea typeface="+mn-ea"/>
                <a:cs typeface="+mn-cs"/>
                <a:sym typeface="Arial"/>
              </a:rPr>
              <a:t>arbitrary order</a:t>
            </a:r>
          </a:p>
          <a:p>
            <a:pPr lvl="1" marL="591552" indent="-210552">
              <a:lnSpc>
                <a:spcPct val="120000"/>
              </a:lnSpc>
              <a:spcBef>
                <a:spcPts val="800"/>
              </a:spcBef>
              <a:buSzPct val="100000"/>
              <a:buChar char="•"/>
              <a:defRPr sz="2100">
                <a:solidFill>
                  <a:srgbClr val="000000"/>
                </a:solidFill>
              </a:defRPr>
            </a:pPr>
            <a:r>
              <a:t>again, because of hashing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lide Number Placeholder 1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10" name="Title 2"/>
          <p:cNvSpPr txBox="1"/>
          <p:nvPr>
            <p:ph type="title"/>
          </p:nvPr>
        </p:nvSpPr>
        <p:spPr>
          <a:xfrm>
            <a:off x="373063" y="288088"/>
            <a:ext cx="10291764" cy="428679"/>
          </a:xfrm>
          <a:prstGeom prst="rect">
            <a:avLst/>
          </a:prstGeom>
        </p:spPr>
        <p:txBody>
          <a:bodyPr/>
          <a:lstStyle/>
          <a:p>
            <a:pPr/>
            <a:r>
              <a:t>Object Referencing</a:t>
            </a:r>
          </a:p>
        </p:txBody>
      </p:sp>
      <p:sp>
        <p:nvSpPr>
          <p:cNvPr id="311" name="Content Placeholder 3"/>
          <p:cNvSpPr txBox="1"/>
          <p:nvPr>
            <p:ph type="body" idx="1"/>
          </p:nvPr>
        </p:nvSpPr>
        <p:spPr>
          <a:xfrm>
            <a:off x="373063" y="1054848"/>
            <a:ext cx="10291764" cy="5212081"/>
          </a:xfrm>
          <a:prstGeom prst="rect">
            <a:avLst/>
          </a:prstGeom>
        </p:spPr>
        <p:txBody>
          <a:bodyPr/>
          <a:lstStyle/>
          <a:p>
            <a:pPr/>
            <a:r>
              <a:t>Assignment manipulates references</a:t>
            </a:r>
          </a:p>
          <a:p>
            <a:pPr lvl="2" marL="457200" indent="-225425">
              <a:spcBef>
                <a:spcPts val="600"/>
              </a:spcBef>
              <a:buClr>
                <a:schemeClr val="accent1"/>
              </a:buClr>
              <a:buFont typeface="Lucida Grande"/>
              <a:defRPr sz="1800"/>
            </a:pPr>
            <a:r>
              <a:t>x = y </a:t>
            </a:r>
            <a:r>
              <a:rPr b="1"/>
              <a:t>does not make a copy</a:t>
            </a:r>
            <a:r>
              <a:t> of y</a:t>
            </a:r>
          </a:p>
          <a:p>
            <a:pPr lvl="2" marL="457200" indent="-225425">
              <a:spcBef>
                <a:spcPts val="600"/>
              </a:spcBef>
              <a:buClr>
                <a:schemeClr val="accent1"/>
              </a:buClr>
              <a:buFont typeface="Lucida Grande"/>
              <a:defRPr sz="1800"/>
            </a:pPr>
            <a:r>
              <a:t>x = y makes x </a:t>
            </a:r>
            <a:r>
              <a:rPr b="1"/>
              <a:t>reference</a:t>
            </a:r>
            <a:r>
              <a:t> the object y references</a:t>
            </a:r>
          </a:p>
          <a:p>
            <a:pPr/>
            <a:r>
              <a:t>Very useful; but beware!</a:t>
            </a:r>
          </a:p>
          <a:p>
            <a:pPr/>
            <a:r>
              <a:t>Example:</a:t>
            </a:r>
          </a:p>
          <a:p>
            <a:pPr lvl="2" marL="225425" indent="6350">
              <a:spcBef>
                <a:spcPts val="600"/>
              </a:spcBef>
              <a:buSzTx/>
              <a:buNone/>
              <a:defRPr sz="1800"/>
            </a:pPr>
            <a:r>
              <a:t>&gt;&gt;&gt; a = [1, 2, 3]</a:t>
            </a:r>
          </a:p>
          <a:p>
            <a:pPr lvl="2" marL="225425" indent="6350">
              <a:spcBef>
                <a:spcPts val="600"/>
              </a:spcBef>
              <a:buSzTx/>
              <a:buNone/>
              <a:defRPr sz="1800"/>
            </a:pPr>
            <a:r>
              <a:t>&gt;&gt;&gt; b = a</a:t>
            </a:r>
          </a:p>
          <a:p>
            <a:pPr lvl="2" marL="225425" indent="6350">
              <a:spcBef>
                <a:spcPts val="600"/>
              </a:spcBef>
              <a:buSzTx/>
              <a:buNone/>
              <a:defRPr sz="1800"/>
            </a:pPr>
            <a:r>
              <a:t>&gt;&gt;&gt; a.append(4)</a:t>
            </a:r>
          </a:p>
          <a:p>
            <a:pPr lvl="2" marL="225425" indent="6350">
              <a:spcBef>
                <a:spcPts val="600"/>
              </a:spcBef>
              <a:buSzTx/>
              <a:buNone/>
              <a:defRPr sz="1800"/>
            </a:pPr>
            <a:r>
              <a:t>&gt;&gt;&gt; print b</a:t>
            </a:r>
          </a:p>
          <a:p>
            <a:pPr lvl="2" marL="225425" indent="6350">
              <a:spcBef>
                <a:spcPts val="600"/>
              </a:spcBef>
              <a:buSzTx/>
              <a:buNone/>
              <a:defRPr sz="1800"/>
            </a:pPr>
            <a:r>
              <a:t>[1, 2, 3, 4]</a:t>
            </a:r>
          </a:p>
        </p:txBody>
      </p:sp>
      <p:grpSp>
        <p:nvGrpSpPr>
          <p:cNvPr id="355" name="Group 4"/>
          <p:cNvGrpSpPr/>
          <p:nvPr/>
        </p:nvGrpSpPr>
        <p:grpSpPr>
          <a:xfrm>
            <a:off x="6459016" y="321857"/>
            <a:ext cx="5481735" cy="3339033"/>
            <a:chOff x="0" y="0"/>
            <a:chExt cx="5481734" cy="3339031"/>
          </a:xfrm>
        </p:grpSpPr>
        <p:grpSp>
          <p:nvGrpSpPr>
            <p:cNvPr id="325" name="Group 27"/>
            <p:cNvGrpSpPr/>
            <p:nvPr/>
          </p:nvGrpSpPr>
          <p:grpSpPr>
            <a:xfrm>
              <a:off x="2316591" y="945008"/>
              <a:ext cx="2683941" cy="1139548"/>
              <a:chOff x="0" y="0"/>
              <a:chExt cx="2683940" cy="1139547"/>
            </a:xfrm>
          </p:grpSpPr>
          <p:sp>
            <p:nvSpPr>
              <p:cNvPr id="312" name="Text Box 5"/>
              <p:cNvSpPr txBox="1"/>
              <p:nvPr/>
            </p:nvSpPr>
            <p:spPr>
              <a:xfrm>
                <a:off x="2838" y="0"/>
                <a:ext cx="228165" cy="3835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/>
              <a:p>
                <a:pPr/>
                <a:r>
                  <a:t>a</a:t>
                </a:r>
              </a:p>
            </p:txBody>
          </p:sp>
          <p:sp>
            <p:nvSpPr>
              <p:cNvPr id="313" name="Line 6"/>
              <p:cNvSpPr/>
              <p:nvPr/>
            </p:nvSpPr>
            <p:spPr>
              <a:xfrm>
                <a:off x="299213" y="189001"/>
                <a:ext cx="885756" cy="315003"/>
              </a:xfrm>
              <a:prstGeom prst="line">
                <a:avLst/>
              </a:prstGeom>
              <a:noFill/>
              <a:ln w="28575" cap="flat">
                <a:solidFill>
                  <a:schemeClr val="accent2"/>
                </a:solidFill>
                <a:prstDash val="solid"/>
                <a:round/>
                <a:tailEnd type="triangle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180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  <a:sym typeface="Arial"/>
                  </a:defRPr>
                </a:pPr>
              </a:p>
            </p:txBody>
          </p:sp>
          <p:grpSp>
            <p:nvGrpSpPr>
              <p:cNvPr id="316" name="Rectangle 7"/>
              <p:cNvGrpSpPr/>
              <p:nvPr/>
            </p:nvGrpSpPr>
            <p:grpSpPr>
              <a:xfrm>
                <a:off x="1253104" y="252002"/>
                <a:ext cx="476946" cy="630006"/>
                <a:chOff x="0" y="0"/>
                <a:chExt cx="476945" cy="630005"/>
              </a:xfrm>
            </p:grpSpPr>
            <p:sp>
              <p:nvSpPr>
                <p:cNvPr id="314" name="Rectangle"/>
                <p:cNvSpPr/>
                <p:nvPr/>
              </p:nvSpPr>
              <p:spPr>
                <a:xfrm>
                  <a:off x="-1" y="-1"/>
                  <a:ext cx="476947" cy="630007"/>
                </a:xfrm>
                <a:prstGeom prst="rect">
                  <a:avLst/>
                </a:prstGeom>
                <a:noFill/>
                <a:ln w="28575" cap="flat">
                  <a:solidFill>
                    <a:schemeClr val="accent2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 sz="180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pPr>
                </a:p>
              </p:txBody>
            </p:sp>
            <p:sp>
              <p:nvSpPr>
                <p:cNvPr id="315" name="1"/>
                <p:cNvSpPr txBox="1"/>
                <p:nvPr/>
              </p:nvSpPr>
              <p:spPr>
                <a:xfrm>
                  <a:off x="60007" y="123232"/>
                  <a:ext cx="244784" cy="3835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45719" tIns="45719" rIns="45719" bIns="45719" numCol="1" anchor="ctr">
                  <a:spAutoFit/>
                </a:bodyPr>
                <a:lstStyle/>
                <a:p>
                  <a:pPr/>
                  <a:r>
                    <a:t>1</a:t>
                  </a:r>
                </a:p>
              </p:txBody>
            </p:sp>
          </p:grpSp>
          <p:grpSp>
            <p:nvGrpSpPr>
              <p:cNvPr id="319" name="Rectangle 8"/>
              <p:cNvGrpSpPr/>
              <p:nvPr/>
            </p:nvGrpSpPr>
            <p:grpSpPr>
              <a:xfrm>
                <a:off x="1730049" y="252002"/>
                <a:ext cx="476946" cy="630006"/>
                <a:chOff x="0" y="0"/>
                <a:chExt cx="476945" cy="630005"/>
              </a:xfrm>
            </p:grpSpPr>
            <p:sp>
              <p:nvSpPr>
                <p:cNvPr id="317" name="Rectangle"/>
                <p:cNvSpPr/>
                <p:nvPr/>
              </p:nvSpPr>
              <p:spPr>
                <a:xfrm>
                  <a:off x="-1" y="-1"/>
                  <a:ext cx="476947" cy="630007"/>
                </a:xfrm>
                <a:prstGeom prst="rect">
                  <a:avLst/>
                </a:prstGeom>
                <a:noFill/>
                <a:ln w="28575" cap="flat">
                  <a:solidFill>
                    <a:schemeClr val="accent2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 sz="180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pPr>
                </a:p>
              </p:txBody>
            </p:sp>
            <p:sp>
              <p:nvSpPr>
                <p:cNvPr id="318" name="2"/>
                <p:cNvSpPr txBox="1"/>
                <p:nvPr/>
              </p:nvSpPr>
              <p:spPr>
                <a:xfrm>
                  <a:off x="60007" y="123232"/>
                  <a:ext cx="244784" cy="3835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45719" tIns="45719" rIns="45719" bIns="45719" numCol="1" anchor="ctr">
                  <a:spAutoFit/>
                </a:bodyPr>
                <a:lstStyle/>
                <a:p>
                  <a:pPr/>
                  <a:r>
                    <a:t>2</a:t>
                  </a:r>
                </a:p>
              </p:txBody>
            </p:sp>
          </p:grpSp>
          <p:grpSp>
            <p:nvGrpSpPr>
              <p:cNvPr id="322" name="Rectangle 9"/>
              <p:cNvGrpSpPr/>
              <p:nvPr/>
            </p:nvGrpSpPr>
            <p:grpSpPr>
              <a:xfrm>
                <a:off x="2206995" y="252002"/>
                <a:ext cx="476946" cy="630006"/>
                <a:chOff x="0" y="0"/>
                <a:chExt cx="476945" cy="630005"/>
              </a:xfrm>
            </p:grpSpPr>
            <p:sp>
              <p:nvSpPr>
                <p:cNvPr id="320" name="Rectangle"/>
                <p:cNvSpPr/>
                <p:nvPr/>
              </p:nvSpPr>
              <p:spPr>
                <a:xfrm>
                  <a:off x="-1" y="-1"/>
                  <a:ext cx="476947" cy="630007"/>
                </a:xfrm>
                <a:prstGeom prst="rect">
                  <a:avLst/>
                </a:prstGeom>
                <a:noFill/>
                <a:ln w="28575" cap="flat">
                  <a:solidFill>
                    <a:schemeClr val="accent2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 sz="180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pPr>
                </a:p>
              </p:txBody>
            </p:sp>
            <p:sp>
              <p:nvSpPr>
                <p:cNvPr id="321" name="3"/>
                <p:cNvSpPr txBox="1"/>
                <p:nvPr/>
              </p:nvSpPr>
              <p:spPr>
                <a:xfrm>
                  <a:off x="60007" y="123232"/>
                  <a:ext cx="244784" cy="3835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45719" tIns="45719" rIns="45719" bIns="45719" numCol="1" anchor="ctr">
                  <a:spAutoFit/>
                </a:bodyPr>
                <a:lstStyle/>
                <a:p>
                  <a:pPr/>
                  <a:r>
                    <a:t>3</a:t>
                  </a:r>
                </a:p>
              </p:txBody>
            </p:sp>
          </p:grpSp>
          <p:sp>
            <p:nvSpPr>
              <p:cNvPr id="323" name="Text Box 12"/>
              <p:cNvSpPr txBox="1"/>
              <p:nvPr/>
            </p:nvSpPr>
            <p:spPr>
              <a:xfrm>
                <a:off x="0" y="756007"/>
                <a:ext cx="243171" cy="3835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/>
              <a:p>
                <a:pPr/>
                <a:r>
                  <a:t>b</a:t>
                </a:r>
              </a:p>
            </p:txBody>
          </p:sp>
          <p:sp>
            <p:nvSpPr>
              <p:cNvPr id="324" name="Line 13"/>
              <p:cNvSpPr/>
              <p:nvPr/>
            </p:nvSpPr>
            <p:spPr>
              <a:xfrm flipV="1">
                <a:off x="299213" y="630006"/>
                <a:ext cx="885756" cy="315003"/>
              </a:xfrm>
              <a:prstGeom prst="line">
                <a:avLst/>
              </a:prstGeom>
              <a:noFill/>
              <a:ln w="28575" cap="flat">
                <a:solidFill>
                  <a:schemeClr val="accent2"/>
                </a:solidFill>
                <a:prstDash val="solid"/>
                <a:round/>
                <a:tailEnd type="triangle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180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  <a:sym typeface="Arial"/>
                  </a:defRPr>
                </a:pPr>
              </a:p>
            </p:txBody>
          </p:sp>
        </p:grpSp>
        <p:sp>
          <p:nvSpPr>
            <p:cNvPr id="326" name="Text Box 15"/>
            <p:cNvSpPr txBox="1"/>
            <p:nvPr/>
          </p:nvSpPr>
          <p:spPr>
            <a:xfrm>
              <a:off x="2319430" y="2394022"/>
              <a:ext cx="228164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/>
              <a:r>
                <a:t>a</a:t>
              </a:r>
            </a:p>
          </p:txBody>
        </p:sp>
        <p:sp>
          <p:nvSpPr>
            <p:cNvPr id="327" name="Line 16"/>
            <p:cNvSpPr/>
            <p:nvPr/>
          </p:nvSpPr>
          <p:spPr>
            <a:xfrm>
              <a:off x="2615805" y="2583023"/>
              <a:ext cx="885756" cy="315003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2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grpSp>
          <p:nvGrpSpPr>
            <p:cNvPr id="330" name="Rectangle 17"/>
            <p:cNvGrpSpPr/>
            <p:nvPr/>
          </p:nvGrpSpPr>
          <p:grpSpPr>
            <a:xfrm>
              <a:off x="3569695" y="2646024"/>
              <a:ext cx="476946" cy="630006"/>
              <a:chOff x="0" y="0"/>
              <a:chExt cx="476945" cy="630005"/>
            </a:xfrm>
          </p:grpSpPr>
          <p:sp>
            <p:nvSpPr>
              <p:cNvPr id="328" name="Rectangle"/>
              <p:cNvSpPr/>
              <p:nvPr/>
            </p:nvSpPr>
            <p:spPr>
              <a:xfrm>
                <a:off x="-1" y="-1"/>
                <a:ext cx="476947" cy="630007"/>
              </a:xfrm>
              <a:prstGeom prst="rect">
                <a:avLst/>
              </a:prstGeom>
              <a:noFill/>
              <a:ln w="28575" cap="flat">
                <a:solidFill>
                  <a:schemeClr val="accent2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180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  <a:sym typeface="Arial"/>
                  </a:defRPr>
                </a:pPr>
              </a:p>
            </p:txBody>
          </p:sp>
          <p:sp>
            <p:nvSpPr>
              <p:cNvPr id="329" name="1"/>
              <p:cNvSpPr txBox="1"/>
              <p:nvPr/>
            </p:nvSpPr>
            <p:spPr>
              <a:xfrm>
                <a:off x="60007" y="123232"/>
                <a:ext cx="244784" cy="3835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/>
              <a:p>
                <a:pPr/>
                <a:r>
                  <a:t>1</a:t>
                </a:r>
              </a:p>
            </p:txBody>
          </p:sp>
        </p:grpSp>
        <p:grpSp>
          <p:nvGrpSpPr>
            <p:cNvPr id="333" name="Rectangle 18"/>
            <p:cNvGrpSpPr/>
            <p:nvPr/>
          </p:nvGrpSpPr>
          <p:grpSpPr>
            <a:xfrm>
              <a:off x="4046640" y="2646024"/>
              <a:ext cx="476946" cy="630006"/>
              <a:chOff x="0" y="0"/>
              <a:chExt cx="476945" cy="630005"/>
            </a:xfrm>
          </p:grpSpPr>
          <p:sp>
            <p:nvSpPr>
              <p:cNvPr id="331" name="Rectangle"/>
              <p:cNvSpPr/>
              <p:nvPr/>
            </p:nvSpPr>
            <p:spPr>
              <a:xfrm>
                <a:off x="-1" y="-1"/>
                <a:ext cx="476947" cy="630007"/>
              </a:xfrm>
              <a:prstGeom prst="rect">
                <a:avLst/>
              </a:prstGeom>
              <a:noFill/>
              <a:ln w="28575" cap="flat">
                <a:solidFill>
                  <a:schemeClr val="accent2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180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  <a:sym typeface="Arial"/>
                  </a:defRPr>
                </a:pPr>
              </a:p>
            </p:txBody>
          </p:sp>
          <p:sp>
            <p:nvSpPr>
              <p:cNvPr id="332" name="2"/>
              <p:cNvSpPr txBox="1"/>
              <p:nvPr/>
            </p:nvSpPr>
            <p:spPr>
              <a:xfrm>
                <a:off x="60007" y="123232"/>
                <a:ext cx="244784" cy="3835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/>
              <a:p>
                <a:pPr/>
                <a:r>
                  <a:t>2</a:t>
                </a:r>
              </a:p>
            </p:txBody>
          </p:sp>
        </p:grpSp>
        <p:grpSp>
          <p:nvGrpSpPr>
            <p:cNvPr id="336" name="Rectangle 19"/>
            <p:cNvGrpSpPr/>
            <p:nvPr/>
          </p:nvGrpSpPr>
          <p:grpSpPr>
            <a:xfrm>
              <a:off x="4523586" y="2646024"/>
              <a:ext cx="476946" cy="630006"/>
              <a:chOff x="0" y="0"/>
              <a:chExt cx="476945" cy="630005"/>
            </a:xfrm>
          </p:grpSpPr>
          <p:sp>
            <p:nvSpPr>
              <p:cNvPr id="334" name="Rectangle"/>
              <p:cNvSpPr/>
              <p:nvPr/>
            </p:nvSpPr>
            <p:spPr>
              <a:xfrm>
                <a:off x="-1" y="-1"/>
                <a:ext cx="476947" cy="630007"/>
              </a:xfrm>
              <a:prstGeom prst="rect">
                <a:avLst/>
              </a:prstGeom>
              <a:noFill/>
              <a:ln w="28575" cap="flat">
                <a:solidFill>
                  <a:schemeClr val="accent2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180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  <a:sym typeface="Arial"/>
                  </a:defRPr>
                </a:pPr>
              </a:p>
            </p:txBody>
          </p:sp>
          <p:sp>
            <p:nvSpPr>
              <p:cNvPr id="335" name="3"/>
              <p:cNvSpPr txBox="1"/>
              <p:nvPr/>
            </p:nvSpPr>
            <p:spPr>
              <a:xfrm>
                <a:off x="60007" y="123232"/>
                <a:ext cx="244784" cy="3835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/>
              <a:p>
                <a:pPr/>
                <a:r>
                  <a:t>3</a:t>
                </a:r>
              </a:p>
            </p:txBody>
          </p:sp>
        </p:grpSp>
        <p:sp>
          <p:nvSpPr>
            <p:cNvPr id="337" name="Line 21"/>
            <p:cNvSpPr/>
            <p:nvPr/>
          </p:nvSpPr>
          <p:spPr>
            <a:xfrm flipV="1">
              <a:off x="2615805" y="3024029"/>
              <a:ext cx="885756" cy="315003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2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338" name="Rectangle 22"/>
            <p:cNvSpPr/>
            <p:nvPr/>
          </p:nvSpPr>
          <p:spPr>
            <a:xfrm>
              <a:off x="5004789" y="2646024"/>
              <a:ext cx="476946" cy="630006"/>
            </a:xfrm>
            <a:prstGeom prst="rect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1800">
                  <a:solidFill>
                    <a:schemeClr val="accent2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339" name="Text Box 23"/>
            <p:cNvSpPr txBox="1"/>
            <p:nvPr/>
          </p:nvSpPr>
          <p:spPr>
            <a:xfrm>
              <a:off x="5110127" y="2784725"/>
              <a:ext cx="244784" cy="383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/>
              <a:r>
                <a:t>4</a:t>
              </a:r>
            </a:p>
          </p:txBody>
        </p:sp>
        <p:sp>
          <p:nvSpPr>
            <p:cNvPr id="340" name="Text Box 24"/>
            <p:cNvSpPr txBox="1"/>
            <p:nvPr/>
          </p:nvSpPr>
          <p:spPr>
            <a:xfrm>
              <a:off x="0" y="126001"/>
              <a:ext cx="1701562" cy="449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500">
                  <a:solidFill>
                    <a:schemeClr val="accent6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</a:lstStyle>
            <a:p>
              <a:pPr/>
              <a:r>
                <a:t>a = [1, 2, 3]</a:t>
              </a:r>
            </a:p>
          </p:txBody>
        </p:sp>
        <p:sp>
          <p:nvSpPr>
            <p:cNvPr id="341" name="Text Box 26"/>
            <p:cNvSpPr txBox="1"/>
            <p:nvPr/>
          </p:nvSpPr>
          <p:spPr>
            <a:xfrm>
              <a:off x="0" y="2772025"/>
              <a:ext cx="1692732" cy="447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400">
                  <a:solidFill>
                    <a:srgbClr val="000000"/>
                  </a:solidFill>
                </a:defRPr>
              </a:lvl1pPr>
            </a:lstStyle>
            <a:p>
              <a:pPr/>
              <a:r>
                <a:t>a.append(4)</a:t>
              </a:r>
            </a:p>
          </p:txBody>
        </p:sp>
        <p:sp>
          <p:nvSpPr>
            <p:cNvPr id="342" name="Text Box 28"/>
            <p:cNvSpPr txBox="1"/>
            <p:nvPr/>
          </p:nvSpPr>
          <p:spPr>
            <a:xfrm>
              <a:off x="0" y="1354512"/>
              <a:ext cx="722819" cy="447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400">
                  <a:solidFill>
                    <a:srgbClr val="000000"/>
                  </a:solidFill>
                </a:defRPr>
              </a:lvl1pPr>
            </a:lstStyle>
            <a:p>
              <a:pPr/>
              <a:r>
                <a:t>b = a</a:t>
              </a:r>
            </a:p>
          </p:txBody>
        </p:sp>
        <p:grpSp>
          <p:nvGrpSpPr>
            <p:cNvPr id="354" name="Group 38"/>
            <p:cNvGrpSpPr/>
            <p:nvPr/>
          </p:nvGrpSpPr>
          <p:grpSpPr>
            <a:xfrm>
              <a:off x="2316591" y="0"/>
              <a:ext cx="2681102" cy="630006"/>
              <a:chOff x="0" y="0"/>
              <a:chExt cx="2681101" cy="630005"/>
            </a:xfrm>
          </p:grpSpPr>
          <p:sp>
            <p:nvSpPr>
              <p:cNvPr id="343" name="Text Box 30"/>
              <p:cNvSpPr txBox="1"/>
              <p:nvPr/>
            </p:nvSpPr>
            <p:spPr>
              <a:xfrm>
                <a:off x="0" y="63000"/>
                <a:ext cx="228164" cy="3835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/>
              <a:p>
                <a:pPr/>
                <a:r>
                  <a:t>a</a:t>
                </a:r>
              </a:p>
            </p:txBody>
          </p:sp>
          <p:sp>
            <p:nvSpPr>
              <p:cNvPr id="344" name="Line 31"/>
              <p:cNvSpPr/>
              <p:nvPr/>
            </p:nvSpPr>
            <p:spPr>
              <a:xfrm>
                <a:off x="294955" y="315002"/>
                <a:ext cx="887176" cy="1"/>
              </a:xfrm>
              <a:prstGeom prst="line">
                <a:avLst/>
              </a:prstGeom>
              <a:noFill/>
              <a:ln w="28575" cap="flat">
                <a:solidFill>
                  <a:schemeClr val="accent2"/>
                </a:solidFill>
                <a:prstDash val="solid"/>
                <a:round/>
                <a:tailEnd type="triangle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180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  <a:sym typeface="Arial"/>
                  </a:defRPr>
                </a:pPr>
              </a:p>
            </p:txBody>
          </p:sp>
          <p:grpSp>
            <p:nvGrpSpPr>
              <p:cNvPr id="347" name="Rectangle 32"/>
              <p:cNvGrpSpPr/>
              <p:nvPr/>
            </p:nvGrpSpPr>
            <p:grpSpPr>
              <a:xfrm>
                <a:off x="1250265" y="0"/>
                <a:ext cx="476946" cy="630006"/>
                <a:chOff x="0" y="0"/>
                <a:chExt cx="476945" cy="630005"/>
              </a:xfrm>
            </p:grpSpPr>
            <p:sp>
              <p:nvSpPr>
                <p:cNvPr id="345" name="Rectangle"/>
                <p:cNvSpPr/>
                <p:nvPr/>
              </p:nvSpPr>
              <p:spPr>
                <a:xfrm>
                  <a:off x="-1" y="-1"/>
                  <a:ext cx="476947" cy="630007"/>
                </a:xfrm>
                <a:prstGeom prst="rect">
                  <a:avLst/>
                </a:prstGeom>
                <a:noFill/>
                <a:ln w="28575" cap="flat">
                  <a:solidFill>
                    <a:schemeClr val="accent2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 sz="180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pPr>
                </a:p>
              </p:txBody>
            </p:sp>
            <p:sp>
              <p:nvSpPr>
                <p:cNvPr id="346" name="1"/>
                <p:cNvSpPr txBox="1"/>
                <p:nvPr/>
              </p:nvSpPr>
              <p:spPr>
                <a:xfrm>
                  <a:off x="60007" y="123232"/>
                  <a:ext cx="244784" cy="3835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45719" tIns="45719" rIns="45719" bIns="45719" numCol="1" anchor="ctr">
                  <a:spAutoFit/>
                </a:bodyPr>
                <a:lstStyle/>
                <a:p>
                  <a:pPr/>
                  <a:r>
                    <a:t>1</a:t>
                  </a:r>
                </a:p>
              </p:txBody>
            </p:sp>
          </p:grpSp>
          <p:grpSp>
            <p:nvGrpSpPr>
              <p:cNvPr id="350" name="Rectangle 33"/>
              <p:cNvGrpSpPr/>
              <p:nvPr/>
            </p:nvGrpSpPr>
            <p:grpSpPr>
              <a:xfrm>
                <a:off x="1727210" y="0"/>
                <a:ext cx="476946" cy="630006"/>
                <a:chOff x="0" y="0"/>
                <a:chExt cx="476945" cy="630005"/>
              </a:xfrm>
            </p:grpSpPr>
            <p:sp>
              <p:nvSpPr>
                <p:cNvPr id="348" name="Rectangle"/>
                <p:cNvSpPr/>
                <p:nvPr/>
              </p:nvSpPr>
              <p:spPr>
                <a:xfrm>
                  <a:off x="-1" y="-1"/>
                  <a:ext cx="476947" cy="630007"/>
                </a:xfrm>
                <a:prstGeom prst="rect">
                  <a:avLst/>
                </a:prstGeom>
                <a:noFill/>
                <a:ln w="28575" cap="flat">
                  <a:solidFill>
                    <a:schemeClr val="accent2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 sz="180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pPr>
                </a:p>
              </p:txBody>
            </p:sp>
            <p:sp>
              <p:nvSpPr>
                <p:cNvPr id="349" name="2"/>
                <p:cNvSpPr txBox="1"/>
                <p:nvPr/>
              </p:nvSpPr>
              <p:spPr>
                <a:xfrm>
                  <a:off x="60007" y="123232"/>
                  <a:ext cx="244784" cy="3835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45719" tIns="45719" rIns="45719" bIns="45719" numCol="1" anchor="ctr">
                  <a:spAutoFit/>
                </a:bodyPr>
                <a:lstStyle/>
                <a:p>
                  <a:pPr/>
                  <a:r>
                    <a:t>2</a:t>
                  </a:r>
                </a:p>
              </p:txBody>
            </p:sp>
          </p:grpSp>
          <p:grpSp>
            <p:nvGrpSpPr>
              <p:cNvPr id="353" name="Rectangle 34"/>
              <p:cNvGrpSpPr/>
              <p:nvPr/>
            </p:nvGrpSpPr>
            <p:grpSpPr>
              <a:xfrm>
                <a:off x="2204156" y="0"/>
                <a:ext cx="476946" cy="630006"/>
                <a:chOff x="0" y="0"/>
                <a:chExt cx="476945" cy="630005"/>
              </a:xfrm>
            </p:grpSpPr>
            <p:sp>
              <p:nvSpPr>
                <p:cNvPr id="351" name="Rectangle"/>
                <p:cNvSpPr/>
                <p:nvPr/>
              </p:nvSpPr>
              <p:spPr>
                <a:xfrm>
                  <a:off x="-1" y="-1"/>
                  <a:ext cx="476947" cy="630007"/>
                </a:xfrm>
                <a:prstGeom prst="rect">
                  <a:avLst/>
                </a:prstGeom>
                <a:noFill/>
                <a:ln w="28575" cap="flat">
                  <a:solidFill>
                    <a:schemeClr val="accent2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 sz="180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pPr>
                </a:p>
              </p:txBody>
            </p:sp>
            <p:sp>
              <p:nvSpPr>
                <p:cNvPr id="352" name="3"/>
                <p:cNvSpPr txBox="1"/>
                <p:nvPr/>
              </p:nvSpPr>
              <p:spPr>
                <a:xfrm>
                  <a:off x="60007" y="123232"/>
                  <a:ext cx="244784" cy="3835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45719" tIns="45719" rIns="45719" bIns="45719" numCol="1" anchor="ctr">
                  <a:spAutoFit/>
                </a:bodyPr>
                <a:lstStyle/>
                <a:p>
                  <a:pPr/>
                  <a:r>
                    <a:t>3</a:t>
                  </a:r>
                </a:p>
              </p:txBody>
            </p:sp>
          </p:grpSp>
        </p:grpSp>
      </p:grpSp>
      <p:sp>
        <p:nvSpPr>
          <p:cNvPr id="356" name="Text Box 20"/>
          <p:cNvSpPr txBox="1"/>
          <p:nvPr/>
        </p:nvSpPr>
        <p:spPr>
          <a:xfrm>
            <a:off x="8856995" y="3789359"/>
            <a:ext cx="243171" cy="383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b</a:t>
            </a:r>
          </a:p>
        </p:txBody>
      </p:sp>
      <p:grpSp>
        <p:nvGrpSpPr>
          <p:cNvPr id="391" name="Group 75"/>
          <p:cNvGrpSpPr/>
          <p:nvPr/>
        </p:nvGrpSpPr>
        <p:grpSpPr>
          <a:xfrm>
            <a:off x="4029037" y="4531862"/>
            <a:ext cx="8019738" cy="1855220"/>
            <a:chOff x="0" y="-9897"/>
            <a:chExt cx="8019737" cy="1855218"/>
          </a:xfrm>
        </p:grpSpPr>
        <p:sp>
          <p:nvSpPr>
            <p:cNvPr id="357" name="Text Box 5"/>
            <p:cNvSpPr txBox="1"/>
            <p:nvPr/>
          </p:nvSpPr>
          <p:spPr>
            <a:xfrm>
              <a:off x="1180839" y="665316"/>
              <a:ext cx="225808" cy="340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a</a:t>
              </a:r>
            </a:p>
          </p:txBody>
        </p:sp>
        <p:sp>
          <p:nvSpPr>
            <p:cNvPr id="358" name="Line 6"/>
            <p:cNvSpPr/>
            <p:nvPr/>
          </p:nvSpPr>
          <p:spPr>
            <a:xfrm>
              <a:off x="1392392" y="924464"/>
              <a:ext cx="666136" cy="297052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2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grpSp>
          <p:nvGrpSpPr>
            <p:cNvPr id="361" name="Rectangle 7"/>
            <p:cNvGrpSpPr/>
            <p:nvPr/>
          </p:nvGrpSpPr>
          <p:grpSpPr>
            <a:xfrm>
              <a:off x="2109769" y="983874"/>
              <a:ext cx="358689" cy="594102"/>
              <a:chOff x="0" y="0"/>
              <a:chExt cx="358688" cy="594100"/>
            </a:xfrm>
          </p:grpSpPr>
          <p:sp>
            <p:nvSpPr>
              <p:cNvPr id="359" name="Rectangle"/>
              <p:cNvSpPr/>
              <p:nvPr/>
            </p:nvSpPr>
            <p:spPr>
              <a:xfrm>
                <a:off x="-1" y="0"/>
                <a:ext cx="358690" cy="594101"/>
              </a:xfrm>
              <a:prstGeom prst="rect">
                <a:avLst/>
              </a:prstGeom>
              <a:noFill/>
              <a:ln w="28575" cap="flat">
                <a:solidFill>
                  <a:schemeClr val="accent2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180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  <a:sym typeface="Arial"/>
                  </a:defRPr>
                </a:pPr>
              </a:p>
            </p:txBody>
          </p:sp>
          <p:sp>
            <p:nvSpPr>
              <p:cNvPr id="360" name="1"/>
              <p:cNvSpPr txBox="1"/>
              <p:nvPr/>
            </p:nvSpPr>
            <p:spPr>
              <a:xfrm>
                <a:off x="60007" y="126959"/>
                <a:ext cx="232877" cy="3401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>
                  <a:defRPr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/>
                <a:r>
                  <a:t>1</a:t>
                </a:r>
              </a:p>
            </p:txBody>
          </p:sp>
        </p:grpSp>
        <p:sp>
          <p:nvSpPr>
            <p:cNvPr id="362" name="Text Box 10"/>
            <p:cNvSpPr txBox="1"/>
            <p:nvPr/>
          </p:nvSpPr>
          <p:spPr>
            <a:xfrm>
              <a:off x="1178703" y="1404229"/>
              <a:ext cx="237590" cy="340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b</a:t>
              </a:r>
            </a:p>
          </p:txBody>
        </p:sp>
        <p:sp>
          <p:nvSpPr>
            <p:cNvPr id="363" name="Line 11"/>
            <p:cNvSpPr/>
            <p:nvPr/>
          </p:nvSpPr>
          <p:spPr>
            <a:xfrm flipV="1">
              <a:off x="1392392" y="1340335"/>
              <a:ext cx="666136" cy="297052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2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364" name="Text Box 22"/>
            <p:cNvSpPr txBox="1"/>
            <p:nvPr/>
          </p:nvSpPr>
          <p:spPr>
            <a:xfrm>
              <a:off x="0" y="255050"/>
              <a:ext cx="595893" cy="340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a = 1</a:t>
              </a:r>
            </a:p>
          </p:txBody>
        </p:sp>
        <p:sp>
          <p:nvSpPr>
            <p:cNvPr id="365" name="Text Box 24"/>
            <p:cNvSpPr txBox="1"/>
            <p:nvPr/>
          </p:nvSpPr>
          <p:spPr>
            <a:xfrm>
              <a:off x="0" y="1102695"/>
              <a:ext cx="600606" cy="340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b = a</a:t>
              </a:r>
            </a:p>
          </p:txBody>
        </p:sp>
        <p:grpSp>
          <p:nvGrpSpPr>
            <p:cNvPr id="371" name="Group 30"/>
            <p:cNvGrpSpPr/>
            <p:nvPr/>
          </p:nvGrpSpPr>
          <p:grpSpPr>
            <a:xfrm>
              <a:off x="1178703" y="136229"/>
              <a:ext cx="1287618" cy="594102"/>
              <a:chOff x="0" y="0"/>
              <a:chExt cx="1287617" cy="594100"/>
            </a:xfrm>
          </p:grpSpPr>
          <p:sp>
            <p:nvSpPr>
              <p:cNvPr id="366" name="Text Box 25"/>
              <p:cNvSpPr txBox="1"/>
              <p:nvPr/>
            </p:nvSpPr>
            <p:spPr>
              <a:xfrm>
                <a:off x="0" y="59410"/>
                <a:ext cx="225807" cy="34018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/>
                <a:r>
                  <a:t>a</a:t>
                </a:r>
              </a:p>
            </p:txBody>
          </p:sp>
          <p:sp>
            <p:nvSpPr>
              <p:cNvPr id="367" name="Line 26"/>
              <p:cNvSpPr/>
              <p:nvPr/>
            </p:nvSpPr>
            <p:spPr>
              <a:xfrm>
                <a:off x="210485" y="297050"/>
                <a:ext cx="667203" cy="1"/>
              </a:xfrm>
              <a:prstGeom prst="line">
                <a:avLst/>
              </a:prstGeom>
              <a:noFill/>
              <a:ln w="28575" cap="flat">
                <a:solidFill>
                  <a:schemeClr val="accent2"/>
                </a:solidFill>
                <a:prstDash val="solid"/>
                <a:round/>
                <a:tailEnd type="triangle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180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  <a:sym typeface="Arial"/>
                  </a:defRPr>
                </a:pPr>
              </a:p>
            </p:txBody>
          </p:sp>
          <p:grpSp>
            <p:nvGrpSpPr>
              <p:cNvPr id="370" name="Rectangle 27"/>
              <p:cNvGrpSpPr/>
              <p:nvPr/>
            </p:nvGrpSpPr>
            <p:grpSpPr>
              <a:xfrm>
                <a:off x="928929" y="0"/>
                <a:ext cx="358689" cy="594101"/>
                <a:chOff x="0" y="0"/>
                <a:chExt cx="358688" cy="594100"/>
              </a:xfrm>
            </p:grpSpPr>
            <p:sp>
              <p:nvSpPr>
                <p:cNvPr id="368" name="Rectangle"/>
                <p:cNvSpPr/>
                <p:nvPr/>
              </p:nvSpPr>
              <p:spPr>
                <a:xfrm>
                  <a:off x="-1" y="0"/>
                  <a:ext cx="358690" cy="594101"/>
                </a:xfrm>
                <a:prstGeom prst="rect">
                  <a:avLst/>
                </a:prstGeom>
                <a:noFill/>
                <a:ln w="28575" cap="flat">
                  <a:solidFill>
                    <a:schemeClr val="accent2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 sz="180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pPr>
                </a:p>
              </p:txBody>
            </p:sp>
            <p:sp>
              <p:nvSpPr>
                <p:cNvPr id="369" name="1"/>
                <p:cNvSpPr txBox="1"/>
                <p:nvPr/>
              </p:nvSpPr>
              <p:spPr>
                <a:xfrm>
                  <a:off x="60007" y="126959"/>
                  <a:ext cx="232877" cy="3401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45719" tIns="45719" rIns="45719" bIns="45719" numCol="1" anchor="ctr">
                  <a:spAutoFit/>
                </a:bodyPr>
                <a:lstStyle>
                  <a:lvl1pPr>
                    <a:defRPr>
                      <a:latin typeface="Calibri"/>
                      <a:ea typeface="Calibri"/>
                      <a:cs typeface="Calibri"/>
                      <a:sym typeface="Calibri"/>
                    </a:defRPr>
                  </a:lvl1pPr>
                </a:lstStyle>
                <a:p>
                  <a:pPr/>
                  <a:r>
                    <a:t>1</a:t>
                  </a:r>
                </a:p>
              </p:txBody>
            </p:sp>
          </p:grpSp>
        </p:grpSp>
        <p:grpSp>
          <p:nvGrpSpPr>
            <p:cNvPr id="390" name="Group 84"/>
            <p:cNvGrpSpPr/>
            <p:nvPr/>
          </p:nvGrpSpPr>
          <p:grpSpPr>
            <a:xfrm>
              <a:off x="3273250" y="-9898"/>
              <a:ext cx="4746488" cy="1855220"/>
              <a:chOff x="0" y="-9897"/>
              <a:chExt cx="4746486" cy="1855218"/>
            </a:xfrm>
          </p:grpSpPr>
          <p:sp>
            <p:nvSpPr>
              <p:cNvPr id="372" name="Text Box 13"/>
              <p:cNvSpPr txBox="1"/>
              <p:nvPr/>
            </p:nvSpPr>
            <p:spPr>
              <a:xfrm>
                <a:off x="861820" y="639789"/>
                <a:ext cx="225808" cy="34018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/>
                <a:r>
                  <a:t>a</a:t>
                </a:r>
              </a:p>
            </p:txBody>
          </p:sp>
          <p:sp>
            <p:nvSpPr>
              <p:cNvPr id="373" name="Line 14"/>
              <p:cNvSpPr/>
              <p:nvPr/>
            </p:nvSpPr>
            <p:spPr>
              <a:xfrm>
                <a:off x="1073374" y="835348"/>
                <a:ext cx="662933" cy="1"/>
              </a:xfrm>
              <a:prstGeom prst="line">
                <a:avLst/>
              </a:prstGeom>
              <a:noFill/>
              <a:ln w="28575" cap="flat">
                <a:solidFill>
                  <a:schemeClr val="accent2"/>
                </a:solidFill>
                <a:prstDash val="solid"/>
                <a:round/>
                <a:tailEnd type="triangle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180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  <a:sym typeface="Arial"/>
                  </a:defRPr>
                </a:pPr>
              </a:p>
            </p:txBody>
          </p:sp>
          <p:grpSp>
            <p:nvGrpSpPr>
              <p:cNvPr id="376" name="Rectangle 15"/>
              <p:cNvGrpSpPr/>
              <p:nvPr/>
            </p:nvGrpSpPr>
            <p:grpSpPr>
              <a:xfrm>
                <a:off x="1790750" y="1251220"/>
                <a:ext cx="358689" cy="594102"/>
                <a:chOff x="0" y="0"/>
                <a:chExt cx="358688" cy="594100"/>
              </a:xfrm>
            </p:grpSpPr>
            <p:sp>
              <p:nvSpPr>
                <p:cNvPr id="374" name="Rectangle"/>
                <p:cNvSpPr/>
                <p:nvPr/>
              </p:nvSpPr>
              <p:spPr>
                <a:xfrm>
                  <a:off x="-1" y="0"/>
                  <a:ext cx="358690" cy="594101"/>
                </a:xfrm>
                <a:prstGeom prst="rect">
                  <a:avLst/>
                </a:prstGeom>
                <a:noFill/>
                <a:ln w="28575" cap="flat">
                  <a:solidFill>
                    <a:schemeClr val="accent2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 sz="180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pPr>
                </a:p>
              </p:txBody>
            </p:sp>
            <p:sp>
              <p:nvSpPr>
                <p:cNvPr id="375" name="1"/>
                <p:cNvSpPr txBox="1"/>
                <p:nvPr/>
              </p:nvSpPr>
              <p:spPr>
                <a:xfrm>
                  <a:off x="60007" y="126959"/>
                  <a:ext cx="232877" cy="3401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45719" tIns="45719" rIns="45719" bIns="45719" numCol="1" anchor="ctr">
                  <a:spAutoFit/>
                </a:bodyPr>
                <a:lstStyle>
                  <a:lvl1pPr>
                    <a:defRPr>
                      <a:latin typeface="Calibri"/>
                      <a:ea typeface="Calibri"/>
                      <a:cs typeface="Calibri"/>
                      <a:sym typeface="Calibri"/>
                    </a:defRPr>
                  </a:lvl1pPr>
                </a:lstStyle>
                <a:p>
                  <a:pPr/>
                  <a:r>
                    <a:t>1</a:t>
                  </a:r>
                </a:p>
              </p:txBody>
            </p:sp>
          </p:grpSp>
          <p:sp>
            <p:nvSpPr>
              <p:cNvPr id="377" name="Text Box 18"/>
              <p:cNvSpPr txBox="1"/>
              <p:nvPr/>
            </p:nvSpPr>
            <p:spPr>
              <a:xfrm>
                <a:off x="859685" y="1370039"/>
                <a:ext cx="237590" cy="34018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/>
                <a:r>
                  <a:t>b</a:t>
                </a:r>
              </a:p>
            </p:txBody>
          </p:sp>
          <p:sp>
            <p:nvSpPr>
              <p:cNvPr id="378" name="Line 19"/>
              <p:cNvSpPr/>
              <p:nvPr/>
            </p:nvSpPr>
            <p:spPr>
              <a:xfrm>
                <a:off x="1070171" y="1548270"/>
                <a:ext cx="666137" cy="1"/>
              </a:xfrm>
              <a:prstGeom prst="line">
                <a:avLst/>
              </a:prstGeom>
              <a:noFill/>
              <a:ln w="28575" cap="flat">
                <a:solidFill>
                  <a:schemeClr val="accent2"/>
                </a:solidFill>
                <a:prstDash val="solid"/>
                <a:round/>
                <a:tailEnd type="triangle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180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  <a:sym typeface="Arial"/>
                  </a:defRPr>
                </a:pPr>
              </a:p>
            </p:txBody>
          </p:sp>
          <p:sp>
            <p:nvSpPr>
              <p:cNvPr id="379" name="Text Box 23"/>
              <p:cNvSpPr txBox="1"/>
              <p:nvPr/>
            </p:nvSpPr>
            <p:spPr>
              <a:xfrm>
                <a:off x="0" y="1039571"/>
                <a:ext cx="844064" cy="34018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/>
                <a:r>
                  <a:t>a = a+1</a:t>
                </a:r>
              </a:p>
            </p:txBody>
          </p:sp>
          <p:grpSp>
            <p:nvGrpSpPr>
              <p:cNvPr id="382" name="Rectangle 32"/>
              <p:cNvGrpSpPr/>
              <p:nvPr/>
            </p:nvGrpSpPr>
            <p:grpSpPr>
              <a:xfrm>
                <a:off x="1787547" y="538297"/>
                <a:ext cx="358689" cy="594102"/>
                <a:chOff x="0" y="0"/>
                <a:chExt cx="358688" cy="594100"/>
              </a:xfrm>
            </p:grpSpPr>
            <p:sp>
              <p:nvSpPr>
                <p:cNvPr id="380" name="Rectangle"/>
                <p:cNvSpPr/>
                <p:nvPr/>
              </p:nvSpPr>
              <p:spPr>
                <a:xfrm>
                  <a:off x="-1" y="0"/>
                  <a:ext cx="358690" cy="594101"/>
                </a:xfrm>
                <a:prstGeom prst="rect">
                  <a:avLst/>
                </a:prstGeom>
                <a:noFill/>
                <a:ln w="28575" cap="flat">
                  <a:solidFill>
                    <a:schemeClr val="accent2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 sz="180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pPr>
                </a:p>
              </p:txBody>
            </p:sp>
            <p:sp>
              <p:nvSpPr>
                <p:cNvPr id="381" name="2"/>
                <p:cNvSpPr txBox="1"/>
                <p:nvPr/>
              </p:nvSpPr>
              <p:spPr>
                <a:xfrm>
                  <a:off x="60007" y="126959"/>
                  <a:ext cx="232877" cy="3401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45719" tIns="45719" rIns="45719" bIns="45719" numCol="1" anchor="ctr">
                  <a:spAutoFit/>
                </a:bodyPr>
                <a:lstStyle>
                  <a:lvl1pPr>
                    <a:defRPr>
                      <a:latin typeface="Calibri"/>
                      <a:ea typeface="Calibri"/>
                      <a:cs typeface="Calibri"/>
                      <a:sym typeface="Calibri"/>
                    </a:defRPr>
                  </a:lvl1pPr>
                </a:lstStyle>
                <a:p>
                  <a:pPr/>
                  <a:r>
                    <a:t>2</a:t>
                  </a:r>
                </a:p>
              </p:txBody>
            </p:sp>
          </p:grpSp>
          <p:sp>
            <p:nvSpPr>
              <p:cNvPr id="383" name="Line 38"/>
              <p:cNvSpPr/>
              <p:nvPr/>
            </p:nvSpPr>
            <p:spPr>
              <a:xfrm>
                <a:off x="1070172" y="1013579"/>
                <a:ext cx="666136" cy="415871"/>
              </a:xfrm>
              <a:prstGeom prst="line">
                <a:avLst/>
              </a:prstGeom>
              <a:noFill/>
              <a:ln w="28575" cap="flat">
                <a:solidFill>
                  <a:schemeClr val="accent2"/>
                </a:solidFill>
                <a:prstDash val="dash"/>
                <a:round/>
                <a:tailEnd type="triangle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180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  <a:sym typeface="Arial"/>
                  </a:defRPr>
                </a:pPr>
              </a:p>
            </p:txBody>
          </p:sp>
          <p:grpSp>
            <p:nvGrpSpPr>
              <p:cNvPr id="386" name="AutoShape 41"/>
              <p:cNvGrpSpPr/>
              <p:nvPr/>
            </p:nvGrpSpPr>
            <p:grpSpPr>
              <a:xfrm>
                <a:off x="1505639" y="1015986"/>
                <a:ext cx="3160530" cy="644983"/>
                <a:chOff x="0" y="-9897"/>
                <a:chExt cx="3160529" cy="644981"/>
              </a:xfrm>
            </p:grpSpPr>
            <p:sp>
              <p:nvSpPr>
                <p:cNvPr id="384" name="Shape"/>
                <p:cNvSpPr/>
                <p:nvPr/>
              </p:nvSpPr>
              <p:spPr>
                <a:xfrm>
                  <a:off x="0" y="13686"/>
                  <a:ext cx="2932697" cy="59781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585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5850" y="21600"/>
                      </a:lnTo>
                      <a:lnTo>
                        <a:pt x="5850" y="9000"/>
                      </a:lnTo>
                      <a:lnTo>
                        <a:pt x="0" y="6458"/>
                      </a:lnTo>
                      <a:lnTo>
                        <a:pt x="5850" y="3600"/>
                      </a:lnTo>
                      <a:close/>
                    </a:path>
                  </a:pathLst>
                </a:custGeom>
                <a:noFill/>
                <a:ln w="9525" cap="flat">
                  <a:solidFill>
                    <a:schemeClr val="accent2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 sz="180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pPr>
                </a:p>
              </p:txBody>
            </p:sp>
            <p:sp>
              <p:nvSpPr>
                <p:cNvPr id="385" name="old reference deleted…"/>
                <p:cNvSpPr txBox="1"/>
                <p:nvPr/>
              </p:nvSpPr>
              <p:spPr>
                <a:xfrm>
                  <a:off x="844803" y="-9898"/>
                  <a:ext cx="2315727" cy="6449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45719" tIns="45719" rIns="45719" bIns="45719" numCol="1" anchor="ctr">
                  <a:spAutoFit/>
                </a:bodyPr>
                <a:lstStyle/>
                <a:p>
                  <a:pPr>
                    <a:defRPr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r>
                    <a:t>old reference deleted</a:t>
                  </a:r>
                </a:p>
                <a:p>
                  <a:pPr>
                    <a:defRPr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r>
                    <a:t>by assignment (a=...)</a:t>
                  </a:r>
                </a:p>
              </p:txBody>
            </p:sp>
          </p:grpSp>
          <p:grpSp>
            <p:nvGrpSpPr>
              <p:cNvPr id="389" name="AutoShape 43"/>
              <p:cNvGrpSpPr/>
              <p:nvPr/>
            </p:nvGrpSpPr>
            <p:grpSpPr>
              <a:xfrm>
                <a:off x="2086889" y="-9898"/>
                <a:ext cx="2659598" cy="816559"/>
                <a:chOff x="0" y="-9897"/>
                <a:chExt cx="2659597" cy="816557"/>
              </a:xfrm>
            </p:grpSpPr>
            <p:sp>
              <p:nvSpPr>
                <p:cNvPr id="387" name="Shape"/>
                <p:cNvSpPr/>
                <p:nvPr/>
              </p:nvSpPr>
              <p:spPr>
                <a:xfrm>
                  <a:off x="0" y="3605"/>
                  <a:ext cx="2459858" cy="8030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673" y="0"/>
                      </a:moveTo>
                      <a:lnTo>
                        <a:pt x="21600" y="0"/>
                      </a:lnTo>
                      <a:lnTo>
                        <a:pt x="21600" y="16622"/>
                      </a:lnTo>
                      <a:lnTo>
                        <a:pt x="9976" y="16622"/>
                      </a:lnTo>
                      <a:lnTo>
                        <a:pt x="0" y="21600"/>
                      </a:lnTo>
                      <a:lnTo>
                        <a:pt x="4995" y="16622"/>
                      </a:lnTo>
                      <a:lnTo>
                        <a:pt x="1673" y="16622"/>
                      </a:lnTo>
                      <a:lnTo>
                        <a:pt x="1673" y="9696"/>
                      </a:lnTo>
                      <a:close/>
                    </a:path>
                  </a:pathLst>
                </a:custGeom>
                <a:noFill/>
                <a:ln w="9525" cap="flat">
                  <a:solidFill>
                    <a:schemeClr val="accent2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defRPr sz="180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  <a:sym typeface="Arial"/>
                    </a:defRPr>
                  </a:pPr>
                </a:p>
              </p:txBody>
            </p:sp>
            <p:sp>
              <p:nvSpPr>
                <p:cNvPr id="388" name="new int object created…"/>
                <p:cNvSpPr txBox="1"/>
                <p:nvPr/>
              </p:nvSpPr>
              <p:spPr>
                <a:xfrm>
                  <a:off x="241056" y="-9898"/>
                  <a:ext cx="2418542" cy="64498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45719" tIns="45719" rIns="45719" bIns="45719" numCol="1" anchor="ctr">
                  <a:spAutoFit/>
                </a:bodyPr>
                <a:lstStyle/>
                <a:p>
                  <a:pPr>
                    <a:defRPr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r>
                    <a:t>new int object created</a:t>
                  </a:r>
                </a:p>
                <a:p>
                  <a:pPr>
                    <a:defRPr>
                      <a:latin typeface="Calibri"/>
                      <a:ea typeface="Calibri"/>
                      <a:cs typeface="Calibri"/>
                      <a:sym typeface="Calibri"/>
                    </a:defRPr>
                  </a:pPr>
                  <a:r>
                    <a:t>by add operator (1+1)</a:t>
                  </a:r>
                </a:p>
              </p:txBody>
            </p:sp>
          </p:grpSp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Footer Placeholder 2"/>
          <p:cNvSpPr txBox="1"/>
          <p:nvPr/>
        </p:nvSpPr>
        <p:spPr>
          <a:xfrm>
            <a:off x="771525" y="6553200"/>
            <a:ext cx="5321300" cy="15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000"/>
            </a:lvl1pPr>
          </a:lstStyle>
          <a:p>
            <a:pPr/>
            <a:r>
              <a:t>Edit presentation title on Slide Master using Insert &gt; Header &amp; Footer</a:t>
            </a:r>
          </a:p>
        </p:txBody>
      </p:sp>
      <p:sp>
        <p:nvSpPr>
          <p:cNvPr id="394" name="Slide Number Placeholder 3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95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APPENDIX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94029" y="287523"/>
            <a:ext cx="5861697" cy="6046077"/>
          </a:xfrm>
          <a:prstGeom prst="rect">
            <a:avLst/>
          </a:prstGeom>
          <a:ln w="12700">
            <a:miter lim="400000"/>
          </a:ln>
        </p:spPr>
      </p:pic>
      <p:sp>
        <p:nvSpPr>
          <p:cNvPr id="398" name="Slide Number Placeholder 1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99" name="Title 3"/>
          <p:cNvSpPr txBox="1"/>
          <p:nvPr>
            <p:ph type="title"/>
          </p:nvPr>
        </p:nvSpPr>
        <p:spPr>
          <a:xfrm>
            <a:off x="373063" y="288088"/>
            <a:ext cx="10291764" cy="428679"/>
          </a:xfrm>
          <a:prstGeom prst="rect">
            <a:avLst/>
          </a:prstGeom>
        </p:spPr>
        <p:txBody>
          <a:bodyPr/>
          <a:lstStyle/>
          <a:p>
            <a:pPr/>
            <a:r>
              <a:t>Learning Resources</a:t>
            </a:r>
          </a:p>
        </p:txBody>
      </p:sp>
      <p:sp>
        <p:nvSpPr>
          <p:cNvPr id="400" name="Content Placeholder 4"/>
          <p:cNvSpPr txBox="1"/>
          <p:nvPr>
            <p:ph type="body" sz="half" idx="1"/>
          </p:nvPr>
        </p:nvSpPr>
        <p:spPr>
          <a:xfrm>
            <a:off x="373063" y="1054848"/>
            <a:ext cx="5136985" cy="5212081"/>
          </a:xfrm>
          <a:prstGeom prst="rect">
            <a:avLst/>
          </a:prstGeom>
        </p:spPr>
        <p:txBody>
          <a:bodyPr/>
          <a:lstStyle/>
          <a:p>
            <a:pPr>
              <a:defRPr b="1" sz="1400"/>
            </a:pPr>
            <a:r>
              <a:t>List of Books for Reference</a:t>
            </a:r>
          </a:p>
          <a:p>
            <a:pPr>
              <a:defRPr b="1" sz="1400"/>
            </a:pPr>
            <a:r>
              <a:rPr u="sng">
                <a:solidFill>
                  <a:srgbClr val="005DA2"/>
                </a:solidFill>
                <a:uFill>
                  <a:solidFill>
                    <a:srgbClr val="005DA2"/>
                  </a:solidFill>
                </a:uFill>
                <a:hlinkClick r:id="rId3" invalidUrl="" action="" tgtFrame="" tooltip="" history="1" highlightClick="0" endSnd="0"/>
              </a:rPr>
              <a:t>https://learning.oreilly.com/playlists/9bddcfcd-d39d-43f5-8b71-18e8632d054b</a:t>
            </a:r>
          </a:p>
          <a:p>
            <a:pPr>
              <a:defRPr b="1" sz="1400"/>
            </a:pPr>
          </a:p>
          <a:p>
            <a:pPr>
              <a:defRPr b="1" sz="1400"/>
            </a:pPr>
            <a:r>
              <a:t>Courseera.org</a:t>
            </a:r>
          </a:p>
          <a:p>
            <a:pPr>
              <a:defRPr b="1" sz="1400"/>
            </a:pPr>
            <a:r>
              <a:t>A gallery of interesting Jupyter Notebooks</a:t>
            </a:r>
          </a:p>
          <a:p>
            <a:pPr>
              <a:defRPr sz="1400"/>
            </a:pPr>
            <a:r>
              <a:rPr u="sng">
                <a:solidFill>
                  <a:srgbClr val="005DA2"/>
                </a:solidFill>
                <a:uFill>
                  <a:solidFill>
                    <a:srgbClr val="005DA2"/>
                  </a:solidFill>
                </a:uFill>
                <a:hlinkClick r:id="rId4" invalidUrl="" action="" tgtFrame="" tooltip="" history="1" highlightClick="0" endSnd="0"/>
              </a:rPr>
              <a:t>https://github.com/jupyter/jupyter/wiki/A-gallery-of-interesting-Jupyter-Notebooks</a:t>
            </a:r>
          </a:p>
          <a:p>
            <a:pPr>
              <a:defRPr sz="1400"/>
            </a:pPr>
            <a:r>
              <a:rPr u="sng">
                <a:solidFill>
                  <a:srgbClr val="005DA2"/>
                </a:solidFill>
                <a:uFill>
                  <a:solidFill>
                    <a:srgbClr val="005DA2"/>
                  </a:solidFill>
                </a:uFill>
                <a:hlinkClick r:id="rId5" invalidUrl="" action="" tgtFrame="" tooltip="" history="1" highlightClick="0" endSnd="0"/>
              </a:rPr>
              <a:t>https://www.dataquest.io/blog/jupyter-notebook-tips-tricks-shortcuts/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lide Number Placeholder 3"/>
          <p:cNvSpPr txBox="1"/>
          <p:nvPr>
            <p:ph type="sldNum" sz="quarter" idx="2"/>
          </p:nvPr>
        </p:nvSpPr>
        <p:spPr>
          <a:xfrm>
            <a:off x="373063" y="6553200"/>
            <a:ext cx="127001" cy="1524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Cambria"/>
                <a:ea typeface="Cambria"/>
                <a:cs typeface="Cambria"/>
                <a:sym typeface="Cambria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35" name="TextBox 22"/>
          <p:cNvSpPr txBox="1"/>
          <p:nvPr/>
        </p:nvSpPr>
        <p:spPr>
          <a:xfrm>
            <a:off x="2506712" y="3395007"/>
            <a:ext cx="5118730" cy="792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chemeClr val="accent1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Overview of Python Libraries for Data Science</a:t>
            </a:r>
          </a:p>
        </p:txBody>
      </p:sp>
      <p:sp>
        <p:nvSpPr>
          <p:cNvPr id="236" name="TextBox 24"/>
          <p:cNvSpPr txBox="1"/>
          <p:nvPr/>
        </p:nvSpPr>
        <p:spPr>
          <a:xfrm>
            <a:off x="2382753" y="5184504"/>
            <a:ext cx="5118731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chemeClr val="accent1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Connect to Server to get data</a:t>
            </a:r>
          </a:p>
        </p:txBody>
      </p:sp>
      <p:sp>
        <p:nvSpPr>
          <p:cNvPr id="237" name="Oval 18"/>
          <p:cNvSpPr/>
          <p:nvPr/>
        </p:nvSpPr>
        <p:spPr>
          <a:xfrm>
            <a:off x="-3467100" y="-1524000"/>
            <a:ext cx="5569133" cy="10515601"/>
          </a:xfrm>
          <a:prstGeom prst="ellipse">
            <a:avLst/>
          </a:prstGeom>
          <a:ln w="152400">
            <a:solidFill>
              <a:srgbClr val="8B8B8B"/>
            </a:solidFill>
          </a:ln>
          <a:effectLst>
            <a:outerShdw sx="100000" sy="100000" kx="0" ky="0" algn="b" rotWithShape="0" blurRad="50800" dist="50800" dir="5400000">
              <a:srgbClr val="000000">
                <a:alpha val="43137"/>
              </a:srgbClr>
            </a:outerShdw>
          </a:effectLst>
        </p:spPr>
        <p:txBody>
          <a:bodyPr lIns="45719" rIns="45719" anchor="ctr"/>
          <a:lstStyle/>
          <a:p>
            <a:pPr algn="ctr">
              <a:defRPr sz="1700"/>
            </a:pPr>
          </a:p>
        </p:txBody>
      </p:sp>
      <p:sp>
        <p:nvSpPr>
          <p:cNvPr id="238" name="Oval 21"/>
          <p:cNvSpPr/>
          <p:nvPr/>
        </p:nvSpPr>
        <p:spPr>
          <a:xfrm>
            <a:off x="1262367" y="480170"/>
            <a:ext cx="628833" cy="646165"/>
          </a:xfrm>
          <a:prstGeom prst="ellipse">
            <a:avLst/>
          </a:prstGeom>
          <a:solidFill>
            <a:schemeClr val="accent1"/>
          </a:solidFill>
          <a:ln w="22225">
            <a:solidFill>
              <a:srgbClr val="BA5D00"/>
            </a:solidFill>
          </a:ln>
        </p:spPr>
        <p:txBody>
          <a:bodyPr lIns="45719" rIns="45719" anchor="ctr"/>
          <a:lstStyle/>
          <a:p>
            <a:pPr algn="ctr">
              <a:defRPr sz="1700"/>
            </a:pPr>
          </a:p>
        </p:txBody>
      </p:sp>
      <p:sp>
        <p:nvSpPr>
          <p:cNvPr id="239" name="Oval 30"/>
          <p:cNvSpPr/>
          <p:nvPr/>
        </p:nvSpPr>
        <p:spPr>
          <a:xfrm>
            <a:off x="1604550" y="1467345"/>
            <a:ext cx="628833" cy="646165"/>
          </a:xfrm>
          <a:prstGeom prst="ellipse">
            <a:avLst/>
          </a:prstGeom>
          <a:solidFill>
            <a:schemeClr val="accent4"/>
          </a:solidFill>
          <a:ln w="22225">
            <a:solidFill>
              <a:srgbClr val="838383"/>
            </a:solidFill>
          </a:ln>
        </p:spPr>
        <p:txBody>
          <a:bodyPr lIns="45719" rIns="45719" anchor="ctr"/>
          <a:lstStyle/>
          <a:p>
            <a:pPr algn="ctr">
              <a:defRPr sz="1700"/>
            </a:pPr>
          </a:p>
        </p:txBody>
      </p:sp>
      <p:sp>
        <p:nvSpPr>
          <p:cNvPr id="240" name="Oval 31"/>
          <p:cNvSpPr/>
          <p:nvPr/>
        </p:nvSpPr>
        <p:spPr>
          <a:xfrm>
            <a:off x="1708201" y="2361937"/>
            <a:ext cx="628833" cy="646165"/>
          </a:xfrm>
          <a:prstGeom prst="ellipse">
            <a:avLst/>
          </a:prstGeom>
          <a:solidFill>
            <a:schemeClr val="accent3"/>
          </a:solidFill>
          <a:ln w="22225">
            <a:solidFill>
              <a:srgbClr val="BF4300"/>
            </a:solidFill>
          </a:ln>
        </p:spPr>
        <p:txBody>
          <a:bodyPr lIns="45719" rIns="45719" anchor="ctr"/>
          <a:lstStyle/>
          <a:p>
            <a:pPr algn="ctr">
              <a:defRPr sz="1700"/>
            </a:pPr>
          </a:p>
        </p:txBody>
      </p:sp>
      <p:sp>
        <p:nvSpPr>
          <p:cNvPr id="241" name="Oval 32"/>
          <p:cNvSpPr/>
          <p:nvPr/>
        </p:nvSpPr>
        <p:spPr>
          <a:xfrm>
            <a:off x="1787614" y="3256529"/>
            <a:ext cx="628833" cy="646165"/>
          </a:xfrm>
          <a:prstGeom prst="ellipse">
            <a:avLst/>
          </a:prstGeom>
          <a:solidFill>
            <a:schemeClr val="accent6"/>
          </a:solidFill>
          <a:ln w="22225">
            <a:solidFill>
              <a:schemeClr val="accent2"/>
            </a:solidFill>
          </a:ln>
        </p:spPr>
        <p:txBody>
          <a:bodyPr lIns="45719" rIns="45719" anchor="ctr"/>
          <a:lstStyle/>
          <a:p>
            <a:pPr algn="ctr">
              <a:defRPr sz="1700"/>
            </a:pPr>
          </a:p>
        </p:txBody>
      </p:sp>
      <p:sp>
        <p:nvSpPr>
          <p:cNvPr id="242" name="Oval 33"/>
          <p:cNvSpPr/>
          <p:nvPr/>
        </p:nvSpPr>
        <p:spPr>
          <a:xfrm>
            <a:off x="1735900" y="4151121"/>
            <a:ext cx="628833" cy="646165"/>
          </a:xfrm>
          <a:prstGeom prst="ellipse">
            <a:avLst/>
          </a:prstGeom>
          <a:solidFill>
            <a:schemeClr val="accent1"/>
          </a:solidFill>
          <a:ln w="22225">
            <a:solidFill>
              <a:schemeClr val="accent1"/>
            </a:solidFill>
          </a:ln>
        </p:spPr>
        <p:txBody>
          <a:bodyPr lIns="45719" rIns="45719" anchor="ctr"/>
          <a:lstStyle/>
          <a:p>
            <a:pPr algn="ctr">
              <a:defRPr sz="1700"/>
            </a:pPr>
          </a:p>
        </p:txBody>
      </p:sp>
      <p:sp>
        <p:nvSpPr>
          <p:cNvPr id="243" name="Title 5"/>
          <p:cNvSpPr txBox="1"/>
          <p:nvPr>
            <p:ph type="title"/>
          </p:nvPr>
        </p:nvSpPr>
        <p:spPr>
          <a:xfrm>
            <a:off x="2248446" y="542087"/>
            <a:ext cx="8051802" cy="428679"/>
          </a:xfrm>
          <a:prstGeom prst="rect">
            <a:avLst/>
          </a:prstGeom>
        </p:spPr>
        <p:txBody>
          <a:bodyPr/>
          <a:lstStyle>
            <a:lvl1pPr>
              <a:defRPr>
                <a:latin typeface="Cambria"/>
                <a:ea typeface="Cambria"/>
                <a:cs typeface="Cambria"/>
                <a:sym typeface="Cambria"/>
              </a:defRPr>
            </a:lvl1pPr>
          </a:lstStyle>
          <a:p>
            <a:pPr/>
            <a:r>
              <a:t>Scope of this Learning Session</a:t>
            </a:r>
          </a:p>
        </p:txBody>
      </p:sp>
      <p:sp>
        <p:nvSpPr>
          <p:cNvPr id="244" name="TextBox 17"/>
          <p:cNvSpPr txBox="1"/>
          <p:nvPr/>
        </p:nvSpPr>
        <p:spPr>
          <a:xfrm>
            <a:off x="2462166" y="1481748"/>
            <a:ext cx="5118730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7000" tIns="127000" rIns="127000" bIns="127000">
            <a:spAutoFit/>
          </a:bodyPr>
          <a:lstStyle>
            <a:lvl1pPr>
              <a:defRPr sz="2400">
                <a:solidFill>
                  <a:schemeClr val="accent1"/>
                </a:solidFill>
              </a:defRPr>
            </a:lvl1pPr>
          </a:lstStyle>
          <a:p>
            <a:pPr/>
            <a:r>
              <a:t>Data Science Technology Stack</a:t>
            </a:r>
          </a:p>
        </p:txBody>
      </p:sp>
      <p:sp>
        <p:nvSpPr>
          <p:cNvPr id="245" name="TextBox 12"/>
          <p:cNvSpPr txBox="1"/>
          <p:nvPr/>
        </p:nvSpPr>
        <p:spPr>
          <a:xfrm>
            <a:off x="2573744" y="2488931"/>
            <a:ext cx="5118730" cy="43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chemeClr val="accent1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Why use Python</a:t>
            </a:r>
          </a:p>
        </p:txBody>
      </p:sp>
      <p:sp>
        <p:nvSpPr>
          <p:cNvPr id="246" name="Oval 13"/>
          <p:cNvSpPr/>
          <p:nvPr/>
        </p:nvSpPr>
        <p:spPr>
          <a:xfrm>
            <a:off x="1633031" y="5045712"/>
            <a:ext cx="628833" cy="646165"/>
          </a:xfrm>
          <a:prstGeom prst="ellipse">
            <a:avLst/>
          </a:prstGeom>
          <a:solidFill>
            <a:schemeClr val="accent2"/>
          </a:solidFill>
          <a:ln w="22225">
            <a:solidFill>
              <a:srgbClr val="3A3A3A"/>
            </a:solidFill>
          </a:ln>
        </p:spPr>
        <p:txBody>
          <a:bodyPr lIns="45719" rIns="45719" anchor="ctr"/>
          <a:lstStyle/>
          <a:p>
            <a:pPr algn="ctr">
              <a:defRPr sz="1700"/>
            </a:pPr>
          </a:p>
        </p:txBody>
      </p:sp>
      <p:sp>
        <p:nvSpPr>
          <p:cNvPr id="247" name="TextBox 14"/>
          <p:cNvSpPr txBox="1"/>
          <p:nvPr/>
        </p:nvSpPr>
        <p:spPr>
          <a:xfrm>
            <a:off x="2506712" y="4285310"/>
            <a:ext cx="5118730" cy="43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chemeClr val="accent1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Using Python on JupyterNotebook</a:t>
            </a:r>
          </a:p>
        </p:txBody>
      </p:sp>
      <p:sp>
        <p:nvSpPr>
          <p:cNvPr id="248" name="Oval 15"/>
          <p:cNvSpPr/>
          <p:nvPr/>
        </p:nvSpPr>
        <p:spPr>
          <a:xfrm>
            <a:off x="1544908" y="5936541"/>
            <a:ext cx="628834" cy="646165"/>
          </a:xfrm>
          <a:prstGeom prst="ellipse">
            <a:avLst/>
          </a:prstGeom>
          <a:solidFill>
            <a:schemeClr val="accent3"/>
          </a:solidFill>
          <a:ln w="22225">
            <a:solidFill>
              <a:srgbClr val="BF4300"/>
            </a:solidFill>
          </a:ln>
        </p:spPr>
        <p:txBody>
          <a:bodyPr lIns="45719" rIns="45719" anchor="ctr"/>
          <a:lstStyle/>
          <a:p>
            <a:pPr algn="ctr">
              <a:defRPr sz="1700"/>
            </a:pPr>
          </a:p>
        </p:txBody>
      </p:sp>
      <p:sp>
        <p:nvSpPr>
          <p:cNvPr id="249" name="TextBox 16"/>
          <p:cNvSpPr txBox="1"/>
          <p:nvPr/>
        </p:nvSpPr>
        <p:spPr>
          <a:xfrm>
            <a:off x="2410451" y="5990061"/>
            <a:ext cx="5118730" cy="792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solidFill>
                  <a:schemeClr val="accent1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Python Programming : Elementary Operations</a:t>
            </a:r>
          </a:p>
        </p:txBody>
      </p:sp>
      <p:sp>
        <p:nvSpPr>
          <p:cNvPr id="250" name="Oval 19"/>
          <p:cNvSpPr/>
          <p:nvPr/>
        </p:nvSpPr>
        <p:spPr>
          <a:xfrm>
            <a:off x="9404259" y="-1678191"/>
            <a:ext cx="5569133" cy="10515601"/>
          </a:xfrm>
          <a:prstGeom prst="ellipse">
            <a:avLst/>
          </a:prstGeom>
          <a:ln w="152400">
            <a:solidFill>
              <a:srgbClr val="8B8B8B"/>
            </a:solidFill>
          </a:ln>
          <a:effectLst>
            <a:outerShdw sx="100000" sy="100000" kx="0" ky="0" algn="b" rotWithShape="0" blurRad="50800" dist="50800" dir="5400000">
              <a:srgbClr val="000000">
                <a:alpha val="43137"/>
              </a:srgbClr>
            </a:outerShdw>
          </a:effectLst>
        </p:spPr>
        <p:txBody>
          <a:bodyPr lIns="45719" rIns="45719" anchor="ctr"/>
          <a:lstStyle/>
          <a:p>
            <a:pPr algn="ctr">
              <a:defRPr sz="17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lide Number Placeholder 1"/>
          <p:cNvSpPr txBox="1"/>
          <p:nvPr>
            <p:ph type="sldNum" sz="quarter" idx="2"/>
          </p:nvPr>
        </p:nvSpPr>
        <p:spPr>
          <a:xfrm>
            <a:off x="373063" y="6553200"/>
            <a:ext cx="127001" cy="1355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3" name="Title 3"/>
          <p:cNvSpPr txBox="1"/>
          <p:nvPr>
            <p:ph type="title"/>
          </p:nvPr>
        </p:nvSpPr>
        <p:spPr>
          <a:xfrm>
            <a:off x="373063" y="211888"/>
            <a:ext cx="10291764" cy="428679"/>
          </a:xfrm>
          <a:prstGeom prst="rect">
            <a:avLst/>
          </a:prstGeom>
        </p:spPr>
        <p:txBody>
          <a:bodyPr/>
          <a:lstStyle/>
          <a:p>
            <a:pPr/>
            <a:r>
              <a:t>Data Science Technology Stack</a:t>
            </a:r>
          </a:p>
        </p:txBody>
      </p:sp>
      <p:pic>
        <p:nvPicPr>
          <p:cNvPr id="254" name="Content Placeholder 6" descr="Content Placeholder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08942" y="610685"/>
            <a:ext cx="9053479" cy="61110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lide Number Placeholder 1"/>
          <p:cNvSpPr txBox="1"/>
          <p:nvPr>
            <p:ph type="sldNum" sz="quarter" idx="2"/>
          </p:nvPr>
        </p:nvSpPr>
        <p:spPr>
          <a:xfrm>
            <a:off x="373063" y="6553200"/>
            <a:ext cx="127001" cy="1355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7" name="Title 3"/>
          <p:cNvSpPr txBox="1"/>
          <p:nvPr>
            <p:ph type="title"/>
          </p:nvPr>
        </p:nvSpPr>
        <p:spPr>
          <a:xfrm>
            <a:off x="373063" y="288088"/>
            <a:ext cx="10291764" cy="428679"/>
          </a:xfrm>
          <a:prstGeom prst="rect">
            <a:avLst/>
          </a:prstGeom>
        </p:spPr>
        <p:txBody>
          <a:bodyPr/>
          <a:lstStyle/>
          <a:p>
            <a:pPr/>
            <a:r>
              <a:t>Why use Python…</a:t>
            </a:r>
          </a:p>
        </p:txBody>
      </p:sp>
      <p:sp>
        <p:nvSpPr>
          <p:cNvPr id="258" name="Content Placeholder 8"/>
          <p:cNvSpPr txBox="1"/>
          <p:nvPr>
            <p:ph type="body" idx="1"/>
          </p:nvPr>
        </p:nvSpPr>
        <p:spPr>
          <a:xfrm>
            <a:off x="373063" y="1054848"/>
            <a:ext cx="11344803" cy="5212081"/>
          </a:xfrm>
          <a:prstGeom prst="rect">
            <a:avLst/>
          </a:prstGeom>
        </p:spPr>
        <p:txBody>
          <a:bodyPr/>
          <a:lstStyle/>
          <a:p>
            <a:pPr marL="200526" indent="-200526">
              <a:lnSpc>
                <a:spcPct val="120000"/>
              </a:lnSpc>
              <a:buSzPct val="100000"/>
              <a:buChar char="•"/>
              <a:defRPr sz="2000"/>
            </a:pPr>
            <a:r>
              <a:t>Since its first appearance in 1991 by Guido van Rossum in the Netherlands, Python has become one of the most popular interpreted programming languages</a:t>
            </a:r>
          </a:p>
          <a:p>
            <a:pPr marL="200526" indent="-200526">
              <a:lnSpc>
                <a:spcPct val="120000"/>
              </a:lnSpc>
              <a:buSzPct val="100000"/>
              <a:buChar char="•"/>
              <a:defRPr sz="2000"/>
            </a:pPr>
            <a:r>
              <a:t>Python is distinguished by its large and active scientific computing community. </a:t>
            </a:r>
          </a:p>
          <a:p>
            <a:pPr marL="200526" indent="-200526">
              <a:lnSpc>
                <a:spcPct val="120000"/>
              </a:lnSpc>
              <a:buSzPct val="100000"/>
              <a:buChar char="•"/>
              <a:defRPr sz="2000"/>
            </a:pPr>
            <a:r>
              <a:t>Libraries to interface other languages (C/C++/Fortran) ,with the same performances ! ! Critical part of codes are written in a lower level language</a:t>
            </a:r>
          </a:p>
          <a:p>
            <a:pPr marL="200526" indent="-200526">
              <a:lnSpc>
                <a:spcPct val="120000"/>
              </a:lnSpc>
              <a:buSzPct val="100000"/>
              <a:buChar char="•"/>
              <a:defRPr sz="2000"/>
            </a:pPr>
            <a:r>
              <a:t>Python’s improved support for libraries (such as pandas and scikit-learn) has made it a popular choice for data analysis tasks.</a:t>
            </a:r>
          </a:p>
          <a:p>
            <a:pPr marL="200526" indent="-200526">
              <a:lnSpc>
                <a:spcPct val="120000"/>
              </a:lnSpc>
              <a:buSzPct val="100000"/>
              <a:buChar char="•"/>
              <a:defRPr sz="2000"/>
            </a:pPr>
            <a:r>
              <a:t>Python is a suitable language not only for doing research and prototyping but also for building the production systems</a:t>
            </a:r>
          </a:p>
          <a:p>
            <a:pPr marL="200526" indent="-200526">
              <a:lnSpc>
                <a:spcPct val="120000"/>
              </a:lnSpc>
              <a:buSzPct val="100000"/>
              <a:buChar char="•"/>
              <a:defRPr sz="2000"/>
            </a:pPr>
            <a:r>
              <a:t>It is free and open-source and runs on Windows, Mac, Linux distros</a:t>
            </a:r>
          </a:p>
          <a:p>
            <a:pPr marL="200526" indent="-200526">
              <a:lnSpc>
                <a:spcPct val="120000"/>
              </a:lnSpc>
              <a:buSzPct val="100000"/>
              <a:buChar char="•"/>
              <a:defRPr sz="2000"/>
            </a:pPr>
            <a:r>
              <a:t>Fewer lines of code required – faster to write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lide Number Placeholder 1"/>
          <p:cNvSpPr txBox="1"/>
          <p:nvPr>
            <p:ph type="sldNum" sz="quarter" idx="2"/>
          </p:nvPr>
        </p:nvSpPr>
        <p:spPr>
          <a:xfrm>
            <a:off x="373063" y="6553200"/>
            <a:ext cx="127001" cy="1355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61" name="Title 3"/>
          <p:cNvSpPr txBox="1"/>
          <p:nvPr>
            <p:ph type="title"/>
          </p:nvPr>
        </p:nvSpPr>
        <p:spPr>
          <a:xfrm>
            <a:off x="373063" y="288088"/>
            <a:ext cx="10291764" cy="428679"/>
          </a:xfrm>
          <a:prstGeom prst="rect">
            <a:avLst/>
          </a:prstGeom>
        </p:spPr>
        <p:txBody>
          <a:bodyPr/>
          <a:lstStyle/>
          <a:p>
            <a:pPr/>
            <a:r>
              <a:t>Overview of Python Libraries for Data Science</a:t>
            </a:r>
          </a:p>
        </p:txBody>
      </p:sp>
      <p:pic>
        <p:nvPicPr>
          <p:cNvPr id="262" name="Content Placeholder 5" descr="Content Placeholder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4933" y="1253067"/>
            <a:ext cx="10456649" cy="4391793"/>
          </a:xfrm>
          <a:prstGeom prst="rect">
            <a:avLst/>
          </a:prstGeom>
          <a:ln w="12700">
            <a:miter lim="400000"/>
          </a:ln>
        </p:spPr>
      </p:pic>
      <p:sp>
        <p:nvSpPr>
          <p:cNvPr id="263" name="Title 3"/>
          <p:cNvSpPr txBox="1"/>
          <p:nvPr/>
        </p:nvSpPr>
        <p:spPr>
          <a:xfrm>
            <a:off x="877376" y="5658622"/>
            <a:ext cx="10291764" cy="4286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sz="2400">
                <a:solidFill>
                  <a:schemeClr val="accent1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And Many More……… we will explore them in subsequent sessions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lide Number Placeholder 1"/>
          <p:cNvSpPr txBox="1"/>
          <p:nvPr>
            <p:ph type="sldNum" sz="quarter" idx="2"/>
          </p:nvPr>
        </p:nvSpPr>
        <p:spPr>
          <a:xfrm>
            <a:off x="373063" y="6553200"/>
            <a:ext cx="127001" cy="1355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66" name="Title 3"/>
          <p:cNvSpPr txBox="1"/>
          <p:nvPr>
            <p:ph type="title"/>
          </p:nvPr>
        </p:nvSpPr>
        <p:spPr>
          <a:xfrm>
            <a:off x="373063" y="288088"/>
            <a:ext cx="11367180" cy="428679"/>
          </a:xfrm>
          <a:prstGeom prst="rect">
            <a:avLst/>
          </a:prstGeom>
        </p:spPr>
        <p:txBody>
          <a:bodyPr/>
          <a:lstStyle/>
          <a:p>
            <a:pPr/>
            <a:r>
              <a:t>Python Toolkit for Analytics</a:t>
            </a:r>
          </a:p>
        </p:txBody>
      </p:sp>
      <p:sp>
        <p:nvSpPr>
          <p:cNvPr id="267" name="Foundational Tools…"/>
          <p:cNvSpPr txBox="1"/>
          <p:nvPr/>
        </p:nvSpPr>
        <p:spPr>
          <a:xfrm>
            <a:off x="288507" y="779645"/>
            <a:ext cx="11602286" cy="59004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230605" indent="-230605">
              <a:lnSpc>
                <a:spcPct val="120000"/>
              </a:lnSpc>
              <a:buSzPct val="100000"/>
              <a:buChar char="•"/>
              <a:defRPr>
                <a:solidFill>
                  <a:srgbClr val="000000"/>
                </a:solidFill>
              </a:defRPr>
            </a:pPr>
            <a:r>
              <a:t>Foundational Tools</a:t>
            </a:r>
          </a:p>
          <a:p>
            <a:pPr lvl="1" marL="611605" indent="-230605">
              <a:lnSpc>
                <a:spcPct val="120000"/>
              </a:lnSpc>
              <a:buSzPct val="100000"/>
              <a:buChar char="•"/>
              <a:defRPr>
                <a:solidFill>
                  <a:srgbClr val="000000"/>
                </a:solidFill>
              </a:defRPr>
            </a:pPr>
            <a:r>
              <a:t>NumPy: Enables numerical computing in Python. Offers efficient multidimensional arrays and linear algebra operations</a:t>
            </a:r>
          </a:p>
          <a:p>
            <a:pPr lvl="1" marL="611605" indent="-230605">
              <a:lnSpc>
                <a:spcPct val="120000"/>
              </a:lnSpc>
              <a:buSzPct val="100000"/>
              <a:buChar char="•"/>
              <a:defRPr>
                <a:solidFill>
                  <a:srgbClr val="000000"/>
                </a:solidFill>
              </a:defRPr>
            </a:pPr>
            <a:r>
              <a:t>Pandas: Provides high-performance data structures like DataFrames and Series, enabling easy data cleaning, transformation, and aggregation</a:t>
            </a:r>
          </a:p>
          <a:p>
            <a:pPr marL="230605" indent="-230605">
              <a:lnSpc>
                <a:spcPct val="120000"/>
              </a:lnSpc>
              <a:buSzPct val="100000"/>
              <a:buChar char="•"/>
              <a:defRPr>
                <a:solidFill>
                  <a:srgbClr val="000000"/>
                </a:solidFill>
              </a:defRPr>
            </a:pPr>
          </a:p>
          <a:p>
            <a:pPr marL="230605" indent="-230605">
              <a:lnSpc>
                <a:spcPct val="120000"/>
              </a:lnSpc>
              <a:buSzPct val="100000"/>
              <a:buChar char="•"/>
              <a:defRPr>
                <a:solidFill>
                  <a:srgbClr val="000000"/>
                </a:solidFill>
              </a:defRPr>
            </a:pPr>
            <a:r>
              <a:t>Data Visualization</a:t>
            </a:r>
          </a:p>
          <a:p>
            <a:pPr lvl="1" marL="611605" indent="-230605">
              <a:lnSpc>
                <a:spcPct val="120000"/>
              </a:lnSpc>
              <a:buSzPct val="100000"/>
              <a:buChar char="•"/>
              <a:defRPr>
                <a:solidFill>
                  <a:srgbClr val="000000"/>
                </a:solidFill>
              </a:defRPr>
            </a:pPr>
            <a:r>
              <a:t>Matplotlib: The illustrator, creating static, publication-quality visualizations for in-depth analysis.</a:t>
            </a:r>
          </a:p>
          <a:p>
            <a:pPr lvl="1" marL="611605" indent="-230605">
              <a:lnSpc>
                <a:spcPct val="120000"/>
              </a:lnSpc>
              <a:buSzPct val="100000"/>
              <a:buChar char="•"/>
              <a:defRPr>
                <a:solidFill>
                  <a:srgbClr val="000000"/>
                </a:solidFill>
              </a:defRPr>
            </a:pPr>
            <a:r>
              <a:t>Plotly: The animator, bringing data to life with interactive charts and graphs for user exploration</a:t>
            </a:r>
          </a:p>
          <a:p>
            <a:pPr marL="230605" indent="-230605">
              <a:lnSpc>
                <a:spcPct val="120000"/>
              </a:lnSpc>
              <a:buSzPct val="100000"/>
              <a:buChar char="•"/>
              <a:defRPr>
                <a:solidFill>
                  <a:srgbClr val="000000"/>
                </a:solidFill>
              </a:defRPr>
            </a:pPr>
          </a:p>
          <a:p>
            <a:pPr marL="230605" indent="-230605">
              <a:lnSpc>
                <a:spcPct val="120000"/>
              </a:lnSpc>
              <a:buSzPct val="100000"/>
              <a:buChar char="•"/>
              <a:defRPr>
                <a:solidFill>
                  <a:srgbClr val="000000"/>
                </a:solidFill>
              </a:defRPr>
            </a:pPr>
            <a:r>
              <a:t>Beyond the Basics</a:t>
            </a:r>
          </a:p>
          <a:p>
            <a:pPr lvl="1" marL="611605" indent="-230605">
              <a:lnSpc>
                <a:spcPct val="120000"/>
              </a:lnSpc>
              <a:buSzPct val="100000"/>
              <a:buChar char="•"/>
              <a:defRPr>
                <a:solidFill>
                  <a:srgbClr val="000000"/>
                </a:solidFill>
              </a:defRPr>
            </a:pPr>
            <a:r>
              <a:t>Scikit-learn/h2o: A toolkit, packed with machine learning algorithms to uncover patterns and make predictions.</a:t>
            </a:r>
          </a:p>
          <a:p>
            <a:pPr lvl="1" marL="611605" indent="-230605">
              <a:lnSpc>
                <a:spcPct val="120000"/>
              </a:lnSpc>
              <a:buSzPct val="100000"/>
              <a:buChar char="•"/>
              <a:defRPr>
                <a:solidFill>
                  <a:srgbClr val="000000"/>
                </a:solidFill>
              </a:defRPr>
            </a:pPr>
            <a:r>
              <a:t>TensorFlow/PyTorch/Keras: Popular deep learning frameworks, extending Python's capabilities to handle complex data and tasks like image recognition and natural language processing.</a:t>
            </a:r>
          </a:p>
          <a:p>
            <a:pPr lvl="1" marL="611605" indent="-230605">
              <a:lnSpc>
                <a:spcPct val="120000"/>
              </a:lnSpc>
              <a:buSzPct val="100000"/>
              <a:buChar char="•"/>
              <a:defRPr>
                <a:solidFill>
                  <a:srgbClr val="000000"/>
                </a:solidFill>
              </a:defRPr>
            </a:pPr>
            <a:r>
              <a:t>BeautifulSoup: Imagine this library as your web page decoder, helping you parse the structure of websites and extract specific information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Footer Placeholder 2"/>
          <p:cNvSpPr txBox="1"/>
          <p:nvPr/>
        </p:nvSpPr>
        <p:spPr>
          <a:xfrm>
            <a:off x="771525" y="6553200"/>
            <a:ext cx="5321300" cy="15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000"/>
            </a:lvl1pPr>
          </a:lstStyle>
          <a:p>
            <a:pPr/>
            <a:r>
              <a:t>Edit presentation title on Slide Master using Insert &gt; Header &amp; Footer</a:t>
            </a:r>
          </a:p>
        </p:txBody>
      </p:sp>
      <p:sp>
        <p:nvSpPr>
          <p:cNvPr id="270" name="Slide Number Placeholder 3"/>
          <p:cNvSpPr txBox="1"/>
          <p:nvPr>
            <p:ph type="sldNum" sz="quarter" idx="2"/>
          </p:nvPr>
        </p:nvSpPr>
        <p:spPr>
          <a:xfrm>
            <a:off x="373063" y="6553200"/>
            <a:ext cx="127001" cy="1355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71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Python Programming : Elementary Operations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lide Number Placeholder 1"/>
          <p:cNvSpPr txBox="1"/>
          <p:nvPr>
            <p:ph type="sldNum" sz="quarter" idx="2"/>
          </p:nvPr>
        </p:nvSpPr>
        <p:spPr>
          <a:xfrm>
            <a:off x="373063" y="6553200"/>
            <a:ext cx="127001" cy="1355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74" name="Title 2"/>
          <p:cNvSpPr txBox="1"/>
          <p:nvPr>
            <p:ph type="title"/>
          </p:nvPr>
        </p:nvSpPr>
        <p:spPr>
          <a:xfrm>
            <a:off x="373063" y="288088"/>
            <a:ext cx="10291764" cy="428679"/>
          </a:xfrm>
          <a:prstGeom prst="rect">
            <a:avLst/>
          </a:prstGeom>
        </p:spPr>
        <p:txBody>
          <a:bodyPr/>
          <a:lstStyle/>
          <a:p>
            <a:pPr/>
            <a:r>
              <a:t>Mathematical functions</a:t>
            </a:r>
          </a:p>
        </p:txBody>
      </p:sp>
      <p:sp>
        <p:nvSpPr>
          <p:cNvPr id="275" name="Content Placeholder 3"/>
          <p:cNvSpPr txBox="1"/>
          <p:nvPr>
            <p:ph type="body" idx="1"/>
          </p:nvPr>
        </p:nvSpPr>
        <p:spPr>
          <a:xfrm>
            <a:off x="373063" y="1054848"/>
            <a:ext cx="6406110" cy="5498353"/>
          </a:xfrm>
          <a:prstGeom prst="rect">
            <a:avLst/>
          </a:prstGeom>
        </p:spPr>
        <p:txBody>
          <a:bodyPr/>
          <a:lstStyle/>
          <a:p>
            <a:pPr defTabSz="452627">
              <a:spcBef>
                <a:spcPts val="900"/>
              </a:spcBef>
              <a:defRPr b="1" sz="1979">
                <a:latin typeface="Calibri"/>
                <a:ea typeface="Calibri"/>
                <a:cs typeface="Calibri"/>
                <a:sym typeface="Calibri"/>
              </a:defRPr>
            </a:pPr>
            <a:r>
              <a:t>Arithmetic operators</a:t>
            </a:r>
            <a:r>
              <a:rPr b="0"/>
              <a:t> we will use:</a:t>
            </a:r>
          </a:p>
          <a:p>
            <a:pPr lvl="1" marL="224742" indent="-224742" defTabSz="452627">
              <a:spcBef>
                <a:spcPts val="700"/>
              </a:spcBef>
              <a:buClr>
                <a:srgbClr val="FFFFFF"/>
              </a:buClr>
              <a:buFont typeface="Arial"/>
              <a:defRPr sz="1782">
                <a:latin typeface="Calibri"/>
                <a:ea typeface="Calibri"/>
                <a:cs typeface="Calibri"/>
                <a:sym typeface="Calibri"/>
              </a:defRPr>
            </a:pPr>
            <a:r>
              <a:t>+ - * /		addition, subtraction/negation, multiplication, division</a:t>
            </a:r>
          </a:p>
          <a:p>
            <a:pPr lvl="1" marL="224742" indent="-224742" defTabSz="452627">
              <a:spcBef>
                <a:spcPts val="700"/>
              </a:spcBef>
              <a:buClr>
                <a:srgbClr val="FFFFFF"/>
              </a:buClr>
              <a:buFont typeface="Arial"/>
              <a:defRPr sz="1782">
                <a:latin typeface="Calibri"/>
                <a:ea typeface="Calibri"/>
                <a:cs typeface="Calibri"/>
                <a:sym typeface="Calibri"/>
              </a:defRPr>
            </a:pPr>
            <a:r>
              <a:t>% 			modulus, a.k.a. remainder</a:t>
            </a:r>
          </a:p>
          <a:p>
            <a:pPr lvl="1" marL="224742" indent="-224742" defTabSz="452627">
              <a:spcBef>
                <a:spcPts val="700"/>
              </a:spcBef>
              <a:buClr>
                <a:srgbClr val="FFFFFF"/>
              </a:buClr>
              <a:buFont typeface="Arial"/>
              <a:defRPr sz="1782">
                <a:latin typeface="Calibri"/>
                <a:ea typeface="Calibri"/>
                <a:cs typeface="Calibri"/>
                <a:sym typeface="Calibri"/>
              </a:defRPr>
            </a:pPr>
            <a:r>
              <a:t>**	 	exponentiation</a:t>
            </a:r>
          </a:p>
          <a:p>
            <a:pPr defTabSz="452627">
              <a:spcBef>
                <a:spcPts val="900"/>
              </a:spcBef>
              <a:defRPr b="1" sz="1979">
                <a:latin typeface="Calibri"/>
                <a:ea typeface="Calibri"/>
                <a:cs typeface="Calibri"/>
                <a:sym typeface="Calibri"/>
              </a:defRPr>
            </a:pPr>
            <a:r>
              <a:t>Precedence</a:t>
            </a:r>
            <a:r>
              <a:rPr b="0"/>
              <a:t>: Order in which operations are computed.</a:t>
            </a:r>
          </a:p>
          <a:p>
            <a:pPr lvl="1" marL="224742" indent="-224742" defTabSz="452627">
              <a:spcBef>
                <a:spcPts val="700"/>
              </a:spcBef>
              <a:buClr>
                <a:schemeClr val="accent1"/>
              </a:buClr>
              <a:buFont typeface="Arial"/>
              <a:defRPr sz="1782">
                <a:latin typeface="Calibri"/>
                <a:ea typeface="Calibri"/>
                <a:cs typeface="Calibri"/>
                <a:sym typeface="Calibri"/>
              </a:defRPr>
            </a:pPr>
            <a:r>
              <a:t>* / % ** have a higher precedence than + -</a:t>
            </a:r>
            <a:br/>
            <a:br/>
            <a:r>
              <a:t>1 + 3 * 4 is 13</a:t>
            </a:r>
          </a:p>
          <a:p>
            <a:pPr lvl="1" marL="224742" indent="-224742" defTabSz="452627">
              <a:spcBef>
                <a:spcPts val="700"/>
              </a:spcBef>
              <a:buClr>
                <a:schemeClr val="accent1"/>
              </a:buClr>
              <a:buFont typeface="Arial"/>
              <a:defRPr sz="1782">
                <a:latin typeface="Calibri"/>
                <a:ea typeface="Calibri"/>
                <a:cs typeface="Calibri"/>
                <a:sym typeface="Calibri"/>
              </a:defRPr>
            </a:pPr>
            <a:r>
              <a:t>Parentheses can be used to force a certain order of evaluation.</a:t>
            </a:r>
            <a:br/>
            <a:br/>
            <a:r>
              <a:t>(1 + 3) * 4 is 16</a:t>
            </a:r>
          </a:p>
          <a:p>
            <a:pPr lvl="1" marL="224742" indent="-224742" defTabSz="452627">
              <a:spcBef>
                <a:spcPts val="700"/>
              </a:spcBef>
              <a:buClr>
                <a:schemeClr val="accent1"/>
              </a:buClr>
              <a:buFont typeface="Arial"/>
              <a:defRPr sz="989">
                <a:latin typeface="Calibri"/>
                <a:ea typeface="Calibri"/>
                <a:cs typeface="Calibri"/>
                <a:sym typeface="Calibri"/>
              </a:defRPr>
            </a:pPr>
          </a:p>
          <a:p>
            <a:pPr lvl="1" marL="735520" indent="-282892" defTabSz="452627">
              <a:lnSpc>
                <a:spcPct val="80000"/>
              </a:lnSpc>
              <a:spcBef>
                <a:spcPts val="700"/>
              </a:spcBef>
              <a:buClr>
                <a:srgbClr val="FFFFFF"/>
              </a:buClr>
              <a:buFont typeface="Arial"/>
              <a:tabLst>
                <a:tab pos="3606800" algn="l"/>
                <a:tab pos="5410200" algn="l"/>
                <a:tab pos="6781800" algn="l"/>
              </a:tabLst>
              <a:defRPr b="1" sz="1386" u="sng">
                <a:latin typeface="Courier New"/>
                <a:ea typeface="Courier New"/>
                <a:cs typeface="Courier New"/>
                <a:sym typeface="Courier New"/>
              </a:defRPr>
            </a:pPr>
            <a:r>
              <a:t>7 / 3</a:t>
            </a:r>
            <a:r>
              <a:rPr u="none"/>
              <a:t> * 1.2 + 3 / 2</a:t>
            </a:r>
            <a:endParaRPr sz="1782"/>
          </a:p>
          <a:p>
            <a:pPr lvl="1" marL="735520" indent="-282892" defTabSz="452627">
              <a:lnSpc>
                <a:spcPct val="80000"/>
              </a:lnSpc>
              <a:spcBef>
                <a:spcPts val="700"/>
              </a:spcBef>
              <a:buClr>
                <a:srgbClr val="FFFFFF"/>
              </a:buClr>
              <a:buFont typeface="Arial"/>
              <a:tabLst>
                <a:tab pos="3606800" algn="l"/>
                <a:tab pos="5410200" algn="l"/>
                <a:tab pos="6781800" algn="l"/>
              </a:tabLst>
              <a:defRPr sz="1386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</a:t>
            </a:r>
            <a:r>
              <a:rPr b="1" u="sng">
                <a:solidFill>
                  <a:srgbClr val="800000"/>
                </a:solidFill>
              </a:rPr>
              <a:t>2</a:t>
            </a:r>
            <a:r>
              <a:rPr u="sng"/>
              <a:t>   * 1.2</a:t>
            </a:r>
            <a:r>
              <a:t> + 3 / 2</a:t>
            </a:r>
            <a:endParaRPr sz="1782"/>
          </a:p>
          <a:p>
            <a:pPr lvl="1" marL="735520" indent="-282892" defTabSz="452627">
              <a:lnSpc>
                <a:spcPct val="80000"/>
              </a:lnSpc>
              <a:spcBef>
                <a:spcPts val="700"/>
              </a:spcBef>
              <a:buClr>
                <a:srgbClr val="FFFFFF"/>
              </a:buClr>
              <a:buFont typeface="Arial"/>
              <a:tabLst>
                <a:tab pos="3606800" algn="l"/>
                <a:tab pos="5410200" algn="l"/>
                <a:tab pos="6781800" algn="l"/>
              </a:tabLst>
              <a:defRPr sz="1386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</a:t>
            </a:r>
            <a:r>
              <a:rPr b="1">
                <a:solidFill>
                  <a:srgbClr val="800000"/>
                </a:solidFill>
              </a:rPr>
              <a:t>2.4</a:t>
            </a:r>
            <a:r>
              <a:t>     + </a:t>
            </a:r>
            <a:r>
              <a:rPr u="sng"/>
              <a:t>3 / 2</a:t>
            </a:r>
            <a:endParaRPr sz="1782"/>
          </a:p>
          <a:p>
            <a:pPr lvl="1" marL="735520" indent="-282892" defTabSz="452627">
              <a:lnSpc>
                <a:spcPct val="80000"/>
              </a:lnSpc>
              <a:spcBef>
                <a:spcPts val="700"/>
              </a:spcBef>
              <a:buClr>
                <a:srgbClr val="FFFFFF"/>
              </a:buClr>
              <a:buFont typeface="Arial"/>
              <a:tabLst>
                <a:tab pos="3606800" algn="l"/>
                <a:tab pos="5410200" algn="l"/>
                <a:tab pos="6781800" algn="l"/>
              </a:tabLst>
              <a:defRPr sz="1386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</a:t>
            </a:r>
            <a:r>
              <a:rPr u="sng"/>
              <a:t>2.4     +   </a:t>
            </a:r>
            <a:r>
              <a:rPr b="1" u="sng">
                <a:solidFill>
                  <a:srgbClr val="800000"/>
                </a:solidFill>
              </a:rPr>
              <a:t>1</a:t>
            </a:r>
            <a:endParaRPr sz="1782"/>
          </a:p>
          <a:p>
            <a:pPr lvl="1" marL="735520" indent="-282892" defTabSz="452627">
              <a:lnSpc>
                <a:spcPct val="80000"/>
              </a:lnSpc>
              <a:spcBef>
                <a:spcPts val="700"/>
              </a:spcBef>
              <a:buClr>
                <a:srgbClr val="FFFFFF"/>
              </a:buClr>
              <a:buFont typeface="Arial"/>
              <a:tabLst>
                <a:tab pos="3606800" algn="l"/>
                <a:tab pos="5410200" algn="l"/>
                <a:tab pos="6781800" algn="l"/>
              </a:tabLst>
              <a:defRPr sz="1386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    </a:t>
            </a:r>
            <a:r>
              <a:rPr b="1">
                <a:solidFill>
                  <a:srgbClr val="800000"/>
                </a:solidFill>
              </a:rPr>
              <a:t>3.4</a:t>
            </a:r>
          </a:p>
        </p:txBody>
      </p:sp>
      <p:pic>
        <p:nvPicPr>
          <p:cNvPr id="276" name="table" descr="tabl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21062" y="1118794"/>
            <a:ext cx="4887312" cy="3854452"/>
          </a:xfrm>
          <a:prstGeom prst="rect">
            <a:avLst/>
          </a:prstGeom>
          <a:ln w="12700">
            <a:miter lim="400000"/>
          </a:ln>
        </p:spPr>
      </p:pic>
      <p:sp>
        <p:nvSpPr>
          <p:cNvPr id="277" name="TextBox 5"/>
          <p:cNvSpPr txBox="1"/>
          <p:nvPr/>
        </p:nvSpPr>
        <p:spPr>
          <a:xfrm>
            <a:off x="6479626" y="869676"/>
            <a:ext cx="2128347" cy="20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1" marL="285750" indent="171450">
              <a:lnSpc>
                <a:spcPct val="80000"/>
              </a:lnSpc>
              <a:tabLst>
                <a:tab pos="3644900" algn="l"/>
                <a:tab pos="5473700" algn="l"/>
                <a:tab pos="6858000" algn="l"/>
              </a:tabLst>
              <a:defRPr sz="1400">
                <a:solidFill>
                  <a:srgbClr val="272727"/>
                </a:solidFill>
              </a:defRPr>
            </a:pPr>
            <a:r>
              <a:t>import math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lide Number Placeholder 1"/>
          <p:cNvSpPr txBox="1"/>
          <p:nvPr>
            <p:ph type="sldNum" sz="quarter" idx="2"/>
          </p:nvPr>
        </p:nvSpPr>
        <p:spPr>
          <a:xfrm>
            <a:off x="373063" y="6553200"/>
            <a:ext cx="127001" cy="1355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80" name="Title 2"/>
          <p:cNvSpPr txBox="1"/>
          <p:nvPr>
            <p:ph type="title"/>
          </p:nvPr>
        </p:nvSpPr>
        <p:spPr>
          <a:xfrm>
            <a:off x="373063" y="288088"/>
            <a:ext cx="10291764" cy="428679"/>
          </a:xfrm>
          <a:prstGeom prst="rect">
            <a:avLst/>
          </a:prstGeom>
        </p:spPr>
        <p:txBody>
          <a:bodyPr/>
          <a:lstStyle/>
          <a:p>
            <a:pPr/>
            <a:r>
              <a:t>Relational and Logical Operators</a:t>
            </a:r>
          </a:p>
        </p:txBody>
      </p:sp>
      <p:pic>
        <p:nvPicPr>
          <p:cNvPr id="281" name="table" descr="tabl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74366" y="4480500"/>
            <a:ext cx="5245101" cy="1371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82" name="table" descr="tabl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85453" y="1526163"/>
            <a:ext cx="7585076" cy="23447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TR">
  <a:themeElements>
    <a:clrScheme name="TR">
      <a:dk1>
        <a:srgbClr val="FFFFFF"/>
      </a:dk1>
      <a:lt1>
        <a:srgbClr val="FFFFFF"/>
      </a:lt1>
      <a:dk2>
        <a:srgbClr val="A7A7A7"/>
      </a:dk2>
      <a:lt2>
        <a:srgbClr val="535353"/>
      </a:lt2>
      <a:accent1>
        <a:srgbClr val="FF8000"/>
      </a:accent1>
      <a:accent2>
        <a:srgbClr val="4D4D4D"/>
      </a:accent2>
      <a:accent3>
        <a:srgbClr val="FF5900"/>
      </a:accent3>
      <a:accent4>
        <a:srgbClr val="AFAFAF"/>
      </a:accent4>
      <a:accent5>
        <a:srgbClr val="FFA100"/>
      </a:accent5>
      <a:accent6>
        <a:srgbClr val="666666"/>
      </a:accent6>
      <a:hlink>
        <a:srgbClr val="0000FF"/>
      </a:hlink>
      <a:folHlink>
        <a:srgbClr val="FF00FF"/>
      </a:folHlink>
    </a:clrScheme>
    <a:fontScheme name="TR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T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chemeClr val="accent2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Cambria"/>
            <a:ea typeface="Cambria"/>
            <a:cs typeface="Cambria"/>
            <a:sym typeface="Cambr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TR">
  <a:themeElements>
    <a:clrScheme name="TR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8000"/>
      </a:accent1>
      <a:accent2>
        <a:srgbClr val="4D4D4D"/>
      </a:accent2>
      <a:accent3>
        <a:srgbClr val="FF5900"/>
      </a:accent3>
      <a:accent4>
        <a:srgbClr val="AFAFAF"/>
      </a:accent4>
      <a:accent5>
        <a:srgbClr val="FFA100"/>
      </a:accent5>
      <a:accent6>
        <a:srgbClr val="666666"/>
      </a:accent6>
      <a:hlink>
        <a:srgbClr val="0000FF"/>
      </a:hlink>
      <a:folHlink>
        <a:srgbClr val="FF00FF"/>
      </a:folHlink>
    </a:clrScheme>
    <a:fontScheme name="TR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T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chemeClr val="accent2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Cambria"/>
            <a:ea typeface="Cambria"/>
            <a:cs typeface="Cambria"/>
            <a:sym typeface="Cambr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